
<file path=[Content_Types].xml><?xml version="1.0" encoding="utf-8"?>
<Types xmlns="http://schemas.openxmlformats.org/package/2006/content-types">
  <Default Extension="flac" ContentType="audio/unknown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11" r:id="rId2"/>
    <p:sldId id="312" r:id="rId3"/>
    <p:sldId id="257" r:id="rId4"/>
    <p:sldId id="258" r:id="rId5"/>
    <p:sldId id="286" r:id="rId6"/>
    <p:sldId id="259" r:id="rId7"/>
    <p:sldId id="287" r:id="rId8"/>
    <p:sldId id="260" r:id="rId9"/>
    <p:sldId id="288" r:id="rId10"/>
    <p:sldId id="261" r:id="rId11"/>
    <p:sldId id="289" r:id="rId12"/>
    <p:sldId id="262" r:id="rId13"/>
    <p:sldId id="290" r:id="rId14"/>
    <p:sldId id="263" r:id="rId15"/>
    <p:sldId id="291" r:id="rId16"/>
    <p:sldId id="264" r:id="rId17"/>
    <p:sldId id="292" r:id="rId18"/>
    <p:sldId id="319" r:id="rId19"/>
    <p:sldId id="295" r:id="rId20"/>
    <p:sldId id="266" r:id="rId21"/>
    <p:sldId id="294" r:id="rId22"/>
    <p:sldId id="316" r:id="rId23"/>
    <p:sldId id="318" r:id="rId24"/>
    <p:sldId id="315" r:id="rId25"/>
    <p:sldId id="268" r:id="rId26"/>
    <p:sldId id="296" r:id="rId27"/>
    <p:sldId id="269" r:id="rId28"/>
    <p:sldId id="297" r:id="rId29"/>
    <p:sldId id="284" r:id="rId30"/>
    <p:sldId id="298" r:id="rId31"/>
    <p:sldId id="270" r:id="rId32"/>
    <p:sldId id="299" r:id="rId33"/>
    <p:sldId id="271" r:id="rId34"/>
    <p:sldId id="300" r:id="rId35"/>
    <p:sldId id="272" r:id="rId36"/>
    <p:sldId id="301" r:id="rId37"/>
    <p:sldId id="278" r:id="rId38"/>
    <p:sldId id="302" r:id="rId39"/>
    <p:sldId id="274" r:id="rId40"/>
    <p:sldId id="303" r:id="rId41"/>
    <p:sldId id="275" r:id="rId42"/>
    <p:sldId id="304" r:id="rId43"/>
    <p:sldId id="276" r:id="rId44"/>
    <p:sldId id="305" r:id="rId45"/>
    <p:sldId id="277" r:id="rId46"/>
    <p:sldId id="306" r:id="rId47"/>
    <p:sldId id="279" r:id="rId48"/>
    <p:sldId id="307" r:id="rId49"/>
    <p:sldId id="280" r:id="rId50"/>
    <p:sldId id="308" r:id="rId51"/>
    <p:sldId id="281" r:id="rId52"/>
    <p:sldId id="309" r:id="rId53"/>
    <p:sldId id="282" r:id="rId54"/>
    <p:sldId id="310" r:id="rId5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ora Šebestová" initials="BŠ" lastIdx="2" clrIdx="0">
    <p:extLst>
      <p:ext uri="{19B8F6BF-5375-455C-9EA6-DF929625EA0E}">
        <p15:presenceInfo xmlns:p15="http://schemas.microsoft.com/office/powerpoint/2012/main" userId="8300212adb8c4c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FA"/>
    <a:srgbClr val="A11838"/>
    <a:srgbClr val="4951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75" autoAdjust="0"/>
    <p:restoredTop sz="94660"/>
  </p:normalViewPr>
  <p:slideViewPr>
    <p:cSldViewPr snapToGrid="0">
      <p:cViewPr>
        <p:scale>
          <a:sx n="70" d="100"/>
          <a:sy n="70" d="100"/>
        </p:scale>
        <p:origin x="512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404"/>
    </p:cViewPr>
  </p:sorterViewPr>
  <p:notesViewPr>
    <p:cSldViewPr snapToGrid="0">
      <p:cViewPr varScale="1">
        <p:scale>
          <a:sx n="51" d="100"/>
          <a:sy n="51" d="100"/>
        </p:scale>
        <p:origin x="2692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A0C59-018F-4AB4-B802-0FA16DE9772A}" type="datetimeFigureOut">
              <a:rPr lang="cs-CZ" smtClean="0"/>
              <a:t>21.12.2022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2F915-512A-41F0-93B2-2575E858E5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3254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2F915-512A-41F0-93B2-2575E858E51B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5418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F4F8E4-AF4C-4A88-976B-1966E617C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7F64320-27FD-49C7-AA20-BBC6DA36F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B000DA-659B-4CBB-8A13-D210BA3B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FFD7-2FFA-4FAB-A9E5-EA4C19BDB976}" type="datetimeFigureOut">
              <a:rPr lang="cs-CZ" smtClean="0"/>
              <a:t>21.12.2022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312978-75FD-4DDF-9184-C0FBBB4B8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CCBE9D-25D0-4B82-AD41-FBB8DD7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532-C5E4-4865-B473-70D2D0F9C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245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A96DC3-E160-4615-9DC5-416721AEE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BAF4B2A-9C4A-4BF2-884E-8F49C0137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AD15DC-1198-461A-BBD4-BAA3FA8A7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FFD7-2FFA-4FAB-A9E5-EA4C19BDB976}" type="datetimeFigureOut">
              <a:rPr lang="cs-CZ" smtClean="0"/>
              <a:t>21.12.2022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A1160B-A604-46A3-A883-D71091E5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46F097-111C-4FAD-955F-01755478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532-C5E4-4865-B473-70D2D0F9C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73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0E5F9C7-2A8A-442E-BA50-A484F511E6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40C7311-9C0A-44AD-AAD6-7A3D53D4A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F0AC96-FBDB-43EE-8269-9745A379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FFD7-2FFA-4FAB-A9E5-EA4C19BDB976}" type="datetimeFigureOut">
              <a:rPr lang="cs-CZ" smtClean="0"/>
              <a:t>21.12.2022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E658B2-9385-450F-BE08-516655832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1E658E-1ACB-49F8-975B-D93891B9F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532-C5E4-4865-B473-70D2D0F9C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36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97D657-260A-4141-B2A2-02D31A48F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4041BA-4AD3-46D4-8DCC-F6E67C488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95D04C-2AFE-4664-8330-E16735E87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FFD7-2FFA-4FAB-A9E5-EA4C19BDB976}" type="datetimeFigureOut">
              <a:rPr lang="cs-CZ" smtClean="0"/>
              <a:t>21.12.2022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211470-2308-4CE6-8950-B79838A5A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5523F0-F3A6-419C-B981-39CA859D9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532-C5E4-4865-B473-70D2D0F9C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464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70FF40-D21F-45F7-BED5-69EAAF210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0B402EC-BEF0-41F4-A025-C2888E39A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2DFAA7-05A5-4BCD-9ABA-6ABAEC0E5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FFD7-2FFA-4FAB-A9E5-EA4C19BDB976}" type="datetimeFigureOut">
              <a:rPr lang="cs-CZ" smtClean="0"/>
              <a:t>21.12.2022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2D4C82-6099-4E10-962A-BB03217EF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6E42DD-4B83-47E4-B2EF-95A2C94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532-C5E4-4865-B473-70D2D0F9C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342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8B0B15-C563-4493-8BB3-FCA371AA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2E2E56-A3EA-4279-9FB5-9633E5B34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869D55-3B85-498A-BEEC-FAC395CBB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6E9AECC-5E0F-424D-9A25-81A6A37F9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FFD7-2FFA-4FAB-A9E5-EA4C19BDB976}" type="datetimeFigureOut">
              <a:rPr lang="cs-CZ" smtClean="0"/>
              <a:t>21.12.2022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2EAD7AE-993B-4D4A-9E73-6DC743A1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C9239AA-C63C-4B64-8027-351901E95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532-C5E4-4865-B473-70D2D0F9C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897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80405-2197-440F-A997-B8CB45F2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9DB50D4-FFAC-4BE0-9F3F-7FA08D21C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121B1F-2BA9-4C07-8736-898D8086E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923C320-91CA-4E51-A25A-EB11291034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3963430-2A8A-4CE0-A1AF-A5117698D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6C3D779-FD78-432A-9E50-90E03881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FFD7-2FFA-4FAB-A9E5-EA4C19BDB976}" type="datetimeFigureOut">
              <a:rPr lang="cs-CZ" smtClean="0"/>
              <a:t>21.12.2022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5BF6001-3C59-4406-B6EC-BF1DAE756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9D3CAD0-4A43-4369-BFFF-28C31FA5F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532-C5E4-4865-B473-70D2D0F9C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030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9DEF2B-ACDB-4B45-AFA7-8B450CDBC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25569AB-8973-4F49-B539-05775D5DB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FFD7-2FFA-4FAB-A9E5-EA4C19BDB976}" type="datetimeFigureOut">
              <a:rPr lang="cs-CZ" smtClean="0"/>
              <a:t>21.12.2022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76ED282-750C-4746-A2D5-0C944B09F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CF03899-5D29-4D4C-BD88-E7E0BFA9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532-C5E4-4865-B473-70D2D0F9C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922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1D58D7D-ABCC-4A16-A1D3-C529651A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FFD7-2FFA-4FAB-A9E5-EA4C19BDB976}" type="datetimeFigureOut">
              <a:rPr lang="cs-CZ" smtClean="0"/>
              <a:t>21.12.2022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C3EE884-51DE-4FA9-8653-80F5655B5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D51438B-DC31-4705-A268-68469967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532-C5E4-4865-B473-70D2D0F9C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170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0A758C-51B7-4094-B5E9-43FA1F272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54E7CF-053F-4966-9AC9-225C95CD8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F2322CC-79AF-4452-AB4A-8BBD0D154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2FF12B3-1486-47D3-882E-28EDE86EC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FFD7-2FFA-4FAB-A9E5-EA4C19BDB976}" type="datetimeFigureOut">
              <a:rPr lang="cs-CZ" smtClean="0"/>
              <a:t>21.12.2022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A09C285-C871-453A-9D7E-FF4A28C78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0B7EB3-B30D-4725-A1BC-70A291D20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532-C5E4-4865-B473-70D2D0F9C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78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919C20-63B0-44A7-B642-08AFB2A96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33661C8-02D3-4350-82BC-421A69DF39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5134BA-84C7-4994-8DE2-4491540BA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81E9B90-FD01-4764-B43A-B1195E9B6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FFD7-2FFA-4FAB-A9E5-EA4C19BDB976}" type="datetimeFigureOut">
              <a:rPr lang="cs-CZ" smtClean="0"/>
              <a:t>21.12.2022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D169517-8E7A-4B38-85FD-8F8EAA8E3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4CB9959-4F44-493A-9909-51F420AFA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532-C5E4-4865-B473-70D2D0F9C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662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C924206-71ED-432D-92CC-0F46348B1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E4CA52-9AAA-42D0-B135-748D16CE9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1D3C77-B095-4CB6-8503-733CA54EED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1FFD7-2FFA-4FAB-A9E5-EA4C19BDB976}" type="datetimeFigureOut">
              <a:rPr lang="cs-CZ" smtClean="0"/>
              <a:t>21.12.2022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417C01-559B-4C1C-B11B-34066EA46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2D6F44-2F19-4D66-8CE5-79BEFB200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7532-C5E4-4865-B473-70D2D0F9C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95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.mp4"/><Relationship Id="rId7" Type="http://schemas.openxmlformats.org/officeDocument/2006/relationships/image" Target="../media/image2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video" Target="../media/media1.mp4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video" Target="../media/media1.mp4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video" Target="../media/media1.mp4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video" Target="../media/media1.mp4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35.xml"/><Relationship Id="rId18" Type="http://schemas.openxmlformats.org/officeDocument/2006/relationships/slide" Target="slide4.xml"/><Relationship Id="rId26" Type="http://schemas.openxmlformats.org/officeDocument/2006/relationships/slide" Target="slide51.xml"/><Relationship Id="rId3" Type="http://schemas.openxmlformats.org/officeDocument/2006/relationships/slide" Target="slide25.xml"/><Relationship Id="rId21" Type="http://schemas.openxmlformats.org/officeDocument/2006/relationships/slide" Target="slide10.xml"/><Relationship Id="rId7" Type="http://schemas.openxmlformats.org/officeDocument/2006/relationships/slide" Target="slide29.xml"/><Relationship Id="rId12" Type="http://schemas.openxmlformats.org/officeDocument/2006/relationships/slide" Target="slide18.xml"/><Relationship Id="rId17" Type="http://schemas.openxmlformats.org/officeDocument/2006/relationships/slide" Target="slide39.xml"/><Relationship Id="rId25" Type="http://schemas.openxmlformats.org/officeDocument/2006/relationships/slide" Target="slide53.xml"/><Relationship Id="rId2" Type="http://schemas.openxmlformats.org/officeDocument/2006/relationships/image" Target="../media/image3.jpg"/><Relationship Id="rId16" Type="http://schemas.openxmlformats.org/officeDocument/2006/relationships/slide" Target="slide41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11" Type="http://schemas.openxmlformats.org/officeDocument/2006/relationships/slide" Target="slide20.xml"/><Relationship Id="rId24" Type="http://schemas.openxmlformats.org/officeDocument/2006/relationships/slide" Target="slide47.xml"/><Relationship Id="rId5" Type="http://schemas.openxmlformats.org/officeDocument/2006/relationships/slide" Target="slide33.xml"/><Relationship Id="rId15" Type="http://schemas.openxmlformats.org/officeDocument/2006/relationships/slide" Target="slide43.xml"/><Relationship Id="rId23" Type="http://schemas.openxmlformats.org/officeDocument/2006/relationships/slide" Target="slide45.xml"/><Relationship Id="rId10" Type="http://schemas.openxmlformats.org/officeDocument/2006/relationships/slide" Target="slide22.xml"/><Relationship Id="rId19" Type="http://schemas.openxmlformats.org/officeDocument/2006/relationships/slide" Target="slide6.xml"/><Relationship Id="rId4" Type="http://schemas.openxmlformats.org/officeDocument/2006/relationships/slide" Target="slide27.xml"/><Relationship Id="rId9" Type="http://schemas.openxmlformats.org/officeDocument/2006/relationships/slide" Target="slide16.xml"/><Relationship Id="rId14" Type="http://schemas.openxmlformats.org/officeDocument/2006/relationships/slide" Target="slide37.xml"/><Relationship Id="rId22" Type="http://schemas.openxmlformats.org/officeDocument/2006/relationships/slide" Target="slide8.xml"/><Relationship Id="rId27" Type="http://schemas.openxmlformats.org/officeDocument/2006/relationships/slide" Target="slide4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video" Target="../media/media1.mp4"/><Relationship Id="rId9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video" Target="../media/media1.mp4"/><Relationship Id="rId9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.mp4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3.flac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video" Target="../media/media1.mp4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846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82B5BE0F-0332-4222-8B4B-79EFACA2D2E1}"/>
              </a:ext>
            </a:extLst>
          </p:cNvPr>
          <p:cNvSpPr/>
          <p:nvPr/>
        </p:nvSpPr>
        <p:spPr>
          <a:xfrm>
            <a:off x="342314" y="1712742"/>
            <a:ext cx="11507372" cy="3432516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ln>
                  <a:solidFill>
                    <a:schemeClr val="bg1"/>
                  </a:solidFill>
                </a:ln>
                <a:solidFill>
                  <a:srgbClr val="A1183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</a:t>
            </a:r>
            <a:r>
              <a:rPr lang="cs-CZ" sz="4800" b="1" dirty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á</a:t>
            </a:r>
            <a:r>
              <a:rPr lang="cs-CZ" sz="4800" b="1" dirty="0">
                <a:ln>
                  <a:solidFill>
                    <a:schemeClr val="bg1"/>
                  </a:solidFill>
                </a:ln>
                <a:solidFill>
                  <a:srgbClr val="008FF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cs-CZ" sz="4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lang="cs-CZ" sz="4800" b="1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č</a:t>
            </a:r>
            <a:r>
              <a:rPr lang="cs-CZ" sz="48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cs-CZ" sz="48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í</a:t>
            </a:r>
            <a:r>
              <a:rPr lang="cs-CZ" sz="4800" b="1" dirty="0">
                <a:ln>
                  <a:solidFill>
                    <a:schemeClr val="bg1"/>
                  </a:solidFill>
                </a:ln>
                <a:solidFill>
                  <a:srgbClr val="A1183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hra</a:t>
            </a:r>
          </a:p>
          <a:p>
            <a:pPr algn="ctr"/>
            <a:r>
              <a:rPr lang="cs-CZ" sz="13800" b="1" u="sng" dirty="0">
                <a:ln>
                  <a:solidFill>
                    <a:schemeClr val="bg1"/>
                  </a:solidFill>
                </a:ln>
                <a:solidFill>
                  <a:srgbClr val="A1183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lang="cs-CZ" sz="13800" b="1" u="sng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lang="cs-CZ" sz="13800" b="1" u="sng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lang="cs-CZ" sz="13800" b="1" u="sng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K</a:t>
            </a:r>
            <a:r>
              <a:rPr lang="cs-CZ" sz="13800" b="1" u="sng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</a:t>
            </a:r>
            <a:r>
              <a:rPr lang="cs-CZ" sz="13800" b="1" u="sng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 </a:t>
            </a:r>
            <a:r>
              <a:rPr lang="cs-CZ" sz="13800" b="1" u="sng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85832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8542"/>
    </mc:Choice>
    <mc:Fallback>
      <p:transition spd="slow" advTm="854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>
            <a:extLst>
              <a:ext uri="{FF2B5EF4-FFF2-40B4-BE49-F238E27FC236}">
                <a16:creationId xmlns:a16="http://schemas.microsoft.com/office/drawing/2014/main" id="{4C3FFB03-64BA-89C9-DCF4-2E4E664CBC75}"/>
              </a:ext>
            </a:extLst>
          </p:cNvPr>
          <p:cNvSpPr/>
          <p:nvPr/>
        </p:nvSpPr>
        <p:spPr>
          <a:xfrm>
            <a:off x="342314" y="1712742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solidFill>
                  <a:srgbClr val="008FF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 voní tiše a ochotně ve známé koledě?</a:t>
            </a:r>
            <a:endParaRPr lang="cs-CZ" sz="5400" b="1" dirty="0">
              <a:ln>
                <a:solidFill>
                  <a:sysClr val="windowText" lastClr="000000"/>
                </a:solidFill>
              </a:ln>
              <a:solidFill>
                <a:srgbClr val="008FFA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3D64C21-FDD4-A05D-254C-43F153D1C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8" y="1392701"/>
            <a:ext cx="8414043" cy="123166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C7587EA-55AD-E938-36C3-05F1200B5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352" y="3164614"/>
            <a:ext cx="3486334" cy="226903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CEB912D-B7C3-B2B9-971F-17C0AB4DA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" y="4072889"/>
            <a:ext cx="1899904" cy="214473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62D461E-981F-218E-3FB3-CB89277CD9C2}"/>
              </a:ext>
            </a:extLst>
          </p:cNvPr>
          <p:cNvSpPr txBox="1"/>
          <p:nvPr/>
        </p:nvSpPr>
        <p:spPr>
          <a:xfrm>
            <a:off x="4075154" y="4707974"/>
            <a:ext cx="4011599" cy="1661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143000" indent="-1143000">
              <a:buAutoNum type="alphaLcParenR"/>
            </a:pPr>
            <a:endParaRPr lang="cs-CZ" sz="1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514350" indent="-514350">
              <a:buAutoNum type="alphaLcParenR"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Purpura</a:t>
            </a:r>
          </a:p>
          <a:p>
            <a:pPr marL="514350" indent="-514350">
              <a:buAutoNum type="alphaLcParenR"/>
            </a:pPr>
            <a:r>
              <a:rPr lang="cs-CZ" sz="2800" b="1" dirty="0">
                <a:ln>
                  <a:solidFill>
                    <a:schemeClr val="tx1"/>
                  </a:solidFill>
                </a:ln>
                <a:latin typeface="Cavolini" panose="03000502040302020204" pitchFamily="66" charset="0"/>
                <a:cs typeface="Cavolini" panose="03000502040302020204" pitchFamily="66" charset="0"/>
              </a:rPr>
              <a:t>Řízky</a:t>
            </a:r>
          </a:p>
          <a:p>
            <a:pPr marL="514350" indent="-514350">
              <a:buAutoNum type="alphaLcParenR"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Bylinky</a:t>
            </a:r>
            <a:endParaRPr lang="cs-CZ" sz="2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89754E58-0725-F275-9B07-491893C8F7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4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7">
            <a:hlinkClick r:id="rId2" action="ppaction://hlinksldjump"/>
            <a:extLst>
              <a:ext uri="{FF2B5EF4-FFF2-40B4-BE49-F238E27FC236}">
                <a16:creationId xmlns:a16="http://schemas.microsoft.com/office/drawing/2014/main" id="{17315A9E-AEB7-482A-80A8-07F4BE0365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4770" y="221960"/>
            <a:ext cx="871753" cy="982257"/>
          </a:xfrm>
          <a:prstGeom prst="rect">
            <a:avLst/>
          </a:prstGeom>
        </p:spPr>
      </p:pic>
      <p:sp>
        <p:nvSpPr>
          <p:cNvPr id="4" name="Zaoblený obdélník 3">
            <a:extLst>
              <a:ext uri="{FF2B5EF4-FFF2-40B4-BE49-F238E27FC236}">
                <a16:creationId xmlns:a16="http://schemas.microsoft.com/office/drawing/2014/main" id="{08E7A6E7-DD44-A10D-0DAC-7D7C42A58F74}"/>
              </a:ext>
            </a:extLst>
          </p:cNvPr>
          <p:cNvSpPr/>
          <p:nvPr/>
        </p:nvSpPr>
        <p:spPr>
          <a:xfrm>
            <a:off x="342314" y="1712742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008FF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Purpura</a:t>
            </a:r>
            <a:endParaRPr lang="cs-CZ" sz="4000" b="1" dirty="0">
              <a:ln>
                <a:solidFill>
                  <a:sysClr val="windowText" lastClr="000000"/>
                </a:solidFill>
              </a:ln>
              <a:solidFill>
                <a:srgbClr val="008FFA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60333E-35E6-9D25-44C3-55203300F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" y="4072889"/>
            <a:ext cx="1899904" cy="214473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9DEA3E5-2497-06E5-DE76-719D03488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2627" y="3617750"/>
            <a:ext cx="3943896" cy="295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53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. ROLNICKY+2.mp3">
            <a:hlinkClick r:id="" action="ppaction://media"/>
            <a:extLst>
              <a:ext uri="{FF2B5EF4-FFF2-40B4-BE49-F238E27FC236}">
                <a16:creationId xmlns:a16="http://schemas.microsoft.com/office/drawing/2014/main" id="{70CE2BB0-F1CB-52B9-96A8-24FCD241A7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72.531999999999" end="118117.72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5022" y="4308075"/>
            <a:ext cx="812800" cy="812800"/>
          </a:xfrm>
          <a:prstGeom prst="rect">
            <a:avLst/>
          </a:prstGeom>
        </p:spPr>
      </p:pic>
      <p:sp>
        <p:nvSpPr>
          <p:cNvPr id="6" name="Zaoblený obdélník 5">
            <a:extLst>
              <a:ext uri="{FF2B5EF4-FFF2-40B4-BE49-F238E27FC236}">
                <a16:creationId xmlns:a16="http://schemas.microsoft.com/office/drawing/2014/main" id="{14EAC00C-C1A8-3BFF-D3AF-2BF6ABD169CA}"/>
              </a:ext>
            </a:extLst>
          </p:cNvPr>
          <p:cNvSpPr/>
          <p:nvPr/>
        </p:nvSpPr>
        <p:spPr>
          <a:xfrm>
            <a:off x="342313" y="1664320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které koledy je tato ukázka? Znáš slova?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8AFA481-E5C6-5BB4-CCC2-514FE1C552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3" y="4028746"/>
            <a:ext cx="1835492" cy="306840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0226B89-0A04-680D-E8C6-342C81A985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8" y="1392701"/>
            <a:ext cx="8414043" cy="123166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627487F-0B18-4759-149A-396BD9C9ED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755" y="4742318"/>
            <a:ext cx="1343425" cy="99309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4503D6B-51EF-7F87-FBBA-734F754E0C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464" y="3619729"/>
            <a:ext cx="2743536" cy="3238271"/>
          </a:xfrm>
          <a:prstGeom prst="rect">
            <a:avLst/>
          </a:prstGeom>
        </p:spPr>
      </p:pic>
      <p:pic>
        <p:nvPicPr>
          <p:cNvPr id="3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53027657-5D1E-907F-90F2-A2E0DAA2F1C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1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7">
            <a:hlinkClick r:id="rId2" action="ppaction://hlinksldjump"/>
            <a:extLst>
              <a:ext uri="{FF2B5EF4-FFF2-40B4-BE49-F238E27FC236}">
                <a16:creationId xmlns:a16="http://schemas.microsoft.com/office/drawing/2014/main" id="{546EED7A-6CFE-4601-A717-4BA234C978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323" y="148525"/>
            <a:ext cx="998363" cy="1124915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5C0C6DDD-09A2-FAD9-D946-4A53A1F8242B}"/>
              </a:ext>
            </a:extLst>
          </p:cNvPr>
          <p:cNvSpPr/>
          <p:nvPr/>
        </p:nvSpPr>
        <p:spPr>
          <a:xfrm>
            <a:off x="342314" y="1712742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Rolničky</a:t>
            </a:r>
          </a:p>
          <a:p>
            <a:pPr algn="ctr"/>
            <a:r>
              <a:rPr lang="cs-CZ" sz="32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Sláva už je sníh, jedem na saních,</a:t>
            </a:r>
            <a:br>
              <a:rPr lang="cs-CZ" sz="32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cs-CZ" sz="32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kluci křičí, zvonek zní, jenom táta </a:t>
            </a:r>
            <a:r>
              <a:rPr lang="cs-CZ" sz="3200" b="1" i="0" u="none" strike="noStrike" dirty="0" err="1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ztich</a:t>
            </a:r>
            <a:r>
              <a:rPr lang="cs-CZ" sz="32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br>
              <a:rPr lang="cs-CZ" sz="32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cs-CZ" sz="32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Kouká na syna, uši napíná,</a:t>
            </a:r>
            <a:br>
              <a:rPr lang="cs-CZ" sz="32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cs-CZ" sz="32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co to slyší v rolničkách? Na co vzpomíná?</a:t>
            </a:r>
            <a:endParaRPr lang="cs-CZ" sz="3200" b="1" dirty="0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D269DA6-9D61-2CB4-4C4D-797814540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3" y="4028746"/>
            <a:ext cx="1835492" cy="306840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E64AE48-8594-6572-B800-AE814A10F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755" y="4847249"/>
            <a:ext cx="1343425" cy="9930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094E12F-2A0B-04B8-3CB9-33FF5D87B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33" y="4028746"/>
            <a:ext cx="2397008" cy="282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2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83CFF13D-1C41-0444-79DE-DD0066AF7FAE}"/>
              </a:ext>
            </a:extLst>
          </p:cNvPr>
          <p:cNvSpPr/>
          <p:nvPr/>
        </p:nvSpPr>
        <p:spPr>
          <a:xfrm>
            <a:off x="342314" y="1712742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Kdy děti rozbalují dárky </a:t>
            </a:r>
            <a:b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 USA?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8BACFA7-5284-5989-3DAA-F1354303E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8" y="1237956"/>
            <a:ext cx="8414043" cy="123166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C72AB3E-F914-CFD8-39BF-918B95C00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7880"/>
            <a:ext cx="2230120" cy="22301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FA62F57-85C2-0F1B-3D32-8C558509C7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3801311"/>
            <a:ext cx="4697490" cy="3228874"/>
          </a:xfrm>
          <a:prstGeom prst="rect">
            <a:avLst/>
          </a:prstGeom>
        </p:spPr>
      </p:pic>
      <p:pic>
        <p:nvPicPr>
          <p:cNvPr id="6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E0DDC0A9-9D6B-FBD3-5FA4-ADD1E86207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4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7">
            <a:hlinkClick r:id="rId2" action="ppaction://hlinksldjump"/>
            <a:extLst>
              <a:ext uri="{FF2B5EF4-FFF2-40B4-BE49-F238E27FC236}">
                <a16:creationId xmlns:a16="http://schemas.microsoft.com/office/drawing/2014/main" id="{A35005EE-824B-4C82-8E80-96648512CC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4770" y="174678"/>
            <a:ext cx="1124972" cy="1267574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3260E0EB-033A-060E-8A13-60B9E7A900D6}"/>
              </a:ext>
            </a:extLst>
          </p:cNvPr>
          <p:cNvSpPr/>
          <p:nvPr/>
        </p:nvSpPr>
        <p:spPr>
          <a:xfrm>
            <a:off x="342314" y="1712742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jedle, smrk a borovice</a:t>
            </a:r>
          </a:p>
        </p:txBody>
      </p:sp>
      <p:sp>
        <p:nvSpPr>
          <p:cNvPr id="4" name="Zaoblený obdélník 3">
            <a:extLst>
              <a:ext uri="{FF2B5EF4-FFF2-40B4-BE49-F238E27FC236}">
                <a16:creationId xmlns:a16="http://schemas.microsoft.com/office/drawing/2014/main" id="{A9930544-A2FA-0EAC-EAFE-DF7C1701B229}"/>
              </a:ext>
            </a:extLst>
          </p:cNvPr>
          <p:cNvSpPr/>
          <p:nvPr/>
        </p:nvSpPr>
        <p:spPr>
          <a:xfrm>
            <a:off x="342314" y="1712742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6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25.12. ráno </a:t>
            </a:r>
            <a:b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(Santa </a:t>
            </a:r>
            <a:r>
              <a:rPr lang="cs-CZ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Claus</a:t>
            </a:r>
            <a: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přichází, když všichni spí.)</a:t>
            </a:r>
          </a:p>
          <a:p>
            <a:pPr algn="ctr"/>
            <a:endParaRPr lang="cs-CZ" sz="4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A686317-7E94-9888-ACA9-1AAC084D2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7880"/>
            <a:ext cx="2230120" cy="223012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132CB02-524C-E8C0-5FFC-3135638A41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3801311"/>
            <a:ext cx="4697490" cy="32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54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A504B369-177E-236D-DB13-0F520181DC13}"/>
              </a:ext>
            </a:extLst>
          </p:cNvPr>
          <p:cNvSpPr/>
          <p:nvPr/>
        </p:nvSpPr>
        <p:spPr>
          <a:xfrm>
            <a:off x="342314" y="1712742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Jak se nazývá osoba, která v USA rozdává dětem dárky?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5307277-7EE2-22CD-8E66-9D66F1E66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8" y="1237956"/>
            <a:ext cx="8414043" cy="123166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B7827FC-A827-A164-EB0F-062412301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303">
            <a:off x="75251" y="209810"/>
            <a:ext cx="1813727" cy="210392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0A2ED03-7105-965A-83C7-85F3545410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944" y="3768439"/>
            <a:ext cx="2046194" cy="21403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3E15400-59D5-25AC-CB4A-26BB39F703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08" y="5072834"/>
            <a:ext cx="1529098" cy="159944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5162A3C-92BB-8205-3AC1-19CEF63F22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4" y="4128853"/>
            <a:ext cx="2046194" cy="2140329"/>
          </a:xfrm>
          <a:prstGeom prst="rect">
            <a:avLst/>
          </a:prstGeom>
        </p:spPr>
      </p:pic>
      <p:pic>
        <p:nvPicPr>
          <p:cNvPr id="3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411161B2-B91A-0381-797C-E4470F1BC9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7">
            <a:hlinkClick r:id="rId2" action="ppaction://hlinksldjump"/>
            <a:extLst>
              <a:ext uri="{FF2B5EF4-FFF2-40B4-BE49-F238E27FC236}">
                <a16:creationId xmlns:a16="http://schemas.microsoft.com/office/drawing/2014/main" id="{8F39F9A2-3407-4BAA-8396-6165F52D13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4037" y="0"/>
            <a:ext cx="1265649" cy="1426083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9C8AAA54-A0A5-5CD3-65C1-C0EFF1C18CF9}"/>
              </a:ext>
            </a:extLst>
          </p:cNvPr>
          <p:cNvSpPr/>
          <p:nvPr/>
        </p:nvSpPr>
        <p:spPr>
          <a:xfrm>
            <a:off x="342314" y="1712742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Santa </a:t>
            </a:r>
            <a:r>
              <a:rPr lang="cs-CZ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Claus</a:t>
            </a:r>
            <a:endParaRPr lang="cs-CZ" sz="6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48130C87-8F77-676A-EEBB-02FC2606D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7" y="301752"/>
            <a:ext cx="2088607" cy="242278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43A3043-EACE-39FF-FBC1-B15FB56B9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790" y="2724536"/>
            <a:ext cx="4057650" cy="40670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62F52B0-54DD-964E-7C08-0CA012B4C4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08" y="5072834"/>
            <a:ext cx="1529098" cy="159944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762859-24AE-04DA-A8F8-F291BA823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4" y="4128853"/>
            <a:ext cx="2046194" cy="214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84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DE678E57-0858-D246-0CB4-AB90992AB61E}"/>
              </a:ext>
            </a:extLst>
          </p:cNvPr>
          <p:cNvSpPr/>
          <p:nvPr/>
        </p:nvSpPr>
        <p:spPr>
          <a:xfrm>
            <a:off x="214753" y="1712742"/>
            <a:ext cx="11762494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Jak se jmenuje zelená postava, která ukradla Vánoce?</a:t>
            </a:r>
            <a:endParaRPr lang="cs-CZ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9B0858D-E2AD-7140-29F2-AF5DEE11C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695" y="4875295"/>
            <a:ext cx="1034174" cy="143653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8914B9E-32DF-96D4-9614-2E9661369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03" y="3822394"/>
            <a:ext cx="1034174" cy="143653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4777F8A-F363-5972-EE6A-97EA4FA39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3" y="3822394"/>
            <a:ext cx="1679650" cy="233314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99FEBF0-001B-E2B4-12FD-8F8A9B9D8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8" y="1237956"/>
            <a:ext cx="8414043" cy="1231661"/>
          </a:xfrm>
          <a:prstGeom prst="rect">
            <a:avLst/>
          </a:prstGeom>
        </p:spPr>
      </p:pic>
      <p:pic>
        <p:nvPicPr>
          <p:cNvPr id="4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5CFCF1B5-5C5C-B8E0-E027-A31DD71978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4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inch Face SVG, Grinch Svg, Christmas Grinch Face, Grinch Clipart, Grinch  Smile, svg for cricut, Instant Download">
            <a:extLst>
              <a:ext uri="{FF2B5EF4-FFF2-40B4-BE49-F238E27FC236}">
                <a16:creationId xmlns:a16="http://schemas.microsoft.com/office/drawing/2014/main" id="{2ED02A29-0E7B-EC53-801E-F6E03E161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ástupný obsah 7">
            <a:hlinkClick r:id="rId3" action="ppaction://hlinksldjump"/>
            <a:extLst>
              <a:ext uri="{FF2B5EF4-FFF2-40B4-BE49-F238E27FC236}">
                <a16:creationId xmlns:a16="http://schemas.microsoft.com/office/drawing/2014/main" id="{F23240B8-6E5A-4EC4-AF51-FA0407F5B2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502" y="103106"/>
            <a:ext cx="1065183" cy="1200206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DE678E57-0858-D246-0CB4-AB90992AB61E}"/>
              </a:ext>
            </a:extLst>
          </p:cNvPr>
          <p:cNvSpPr/>
          <p:nvPr/>
        </p:nvSpPr>
        <p:spPr>
          <a:xfrm>
            <a:off x="6379370" y="4736035"/>
            <a:ext cx="5812630" cy="20188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6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GRINCH</a:t>
            </a:r>
            <a:endParaRPr lang="cs-CZ" sz="4800" b="1" dirty="0">
              <a:ln>
                <a:solidFill>
                  <a:schemeClr val="tx1"/>
                </a:solidFill>
              </a:ln>
              <a:solidFill>
                <a:schemeClr val="accent6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668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846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A4363B33-FA80-7944-2D2C-AA6615F24EEE}"/>
              </a:ext>
            </a:extLst>
          </p:cNvPr>
          <p:cNvSpPr/>
          <p:nvPr/>
        </p:nvSpPr>
        <p:spPr>
          <a:xfrm>
            <a:off x="222738" y="235634"/>
            <a:ext cx="11746523" cy="63867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4D77ACA-11E9-E83D-D305-2B01384C2C1B}"/>
              </a:ext>
            </a:extLst>
          </p:cNvPr>
          <p:cNvSpPr txBox="1"/>
          <p:nvPr/>
        </p:nvSpPr>
        <p:spPr>
          <a:xfrm>
            <a:off x="755625" y="469711"/>
            <a:ext cx="1068074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u="sng" dirty="0">
                <a:solidFill>
                  <a:srgbClr val="A1183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NÁVOD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volini" panose="03000502040302020204" pitchFamily="66" charset="0"/>
                <a:cs typeface="Cavolini" panose="03000502040302020204" pitchFamily="66" charset="0"/>
              </a:rPr>
              <a:t>Žáky rozdělíme na dvě skupiny – tým modrých a červených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u="sng" dirty="0">
                <a:solidFill>
                  <a:srgbClr val="A11838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Vánoční hra riskuj – jak hrát?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volini" panose="03000502040302020204" pitchFamily="66" charset="0"/>
                <a:cs typeface="Cavolini" panose="03000502040302020204" pitchFamily="66" charset="0"/>
              </a:rPr>
              <a:t>Týmy se střídají ve výběru okruhu a otázky („Chceme cizí země za 400.“) Na danou otázku odpovídá jen tým, který </a:t>
            </a:r>
            <a:br>
              <a:rPr lang="cs-CZ" sz="24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cs-CZ" sz="2400" dirty="0">
                <a:latin typeface="Cavolini" panose="03000502040302020204" pitchFamily="66" charset="0"/>
                <a:cs typeface="Cavolini" panose="03000502040302020204" pitchFamily="66" charset="0"/>
              </a:rPr>
              <a:t>si ji vybral. Pokud odpoví </a:t>
            </a:r>
            <a:r>
              <a:rPr lang="cs-CZ" sz="2400" b="1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správně</a:t>
            </a:r>
            <a:r>
              <a:rPr lang="cs-CZ" sz="2400" dirty="0">
                <a:latin typeface="Cavolini" panose="03000502040302020204" pitchFamily="66" charset="0"/>
                <a:cs typeface="Cavolini" panose="03000502040302020204" pitchFamily="66" charset="0"/>
              </a:rPr>
              <a:t>, získá daný počet bodů </a:t>
            </a:r>
            <a:br>
              <a:rPr lang="cs-CZ" sz="24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cs-CZ" sz="2400" dirty="0">
                <a:latin typeface="Cavolini" panose="03000502040302020204" pitchFamily="66" charset="0"/>
                <a:cs typeface="Cavolini" panose="03000502040302020204" pitchFamily="66" charset="0"/>
              </a:rPr>
              <a:t>( v tomto případě 400). Pokud odpoví </a:t>
            </a:r>
            <a:r>
              <a:rPr lang="cs-CZ" sz="2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špatně</a:t>
            </a:r>
            <a:r>
              <a:rPr lang="cs-CZ" sz="2400" dirty="0">
                <a:latin typeface="Cavolini" panose="03000502040302020204" pitchFamily="66" charset="0"/>
                <a:cs typeface="Cavolini" panose="03000502040302020204" pitchFamily="66" charset="0"/>
              </a:rPr>
              <a:t>, otázka propadá a daný tým nezískává žádný bod.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volini" panose="03000502040302020204" pitchFamily="66" charset="0"/>
                <a:cs typeface="Cavolini" panose="03000502040302020204" pitchFamily="66" charset="0"/>
              </a:rPr>
              <a:t>Pokud tým </a:t>
            </a:r>
            <a:r>
              <a:rPr lang="cs-CZ" sz="2400" b="1" dirty="0">
                <a:solidFill>
                  <a:srgbClr val="008FF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nezná</a:t>
            </a:r>
            <a:r>
              <a:rPr lang="cs-CZ" sz="2400" dirty="0">
                <a:latin typeface="Cavolini" panose="03000502040302020204" pitchFamily="66" charset="0"/>
                <a:cs typeface="Cavolini" panose="03000502040302020204" pitchFamily="66" charset="0"/>
              </a:rPr>
              <a:t> odpověď, tak odpověď přenechá druhému týmu.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volini" panose="03000502040302020204" pitchFamily="66" charset="0"/>
                <a:cs typeface="Cavolini" panose="03000502040302020204" pitchFamily="66" charset="0"/>
              </a:rPr>
              <a:t>Vyhrává tým, který má největší počet bodů.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effectLst/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419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6D20D6A-01E2-9D21-B7C5-71DD76F32AF1}"/>
              </a:ext>
            </a:extLst>
          </p:cNvPr>
          <p:cNvSpPr/>
          <p:nvPr/>
        </p:nvSpPr>
        <p:spPr>
          <a:xfrm>
            <a:off x="3474725" y="4460118"/>
            <a:ext cx="5242550" cy="2114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0" indent="-1143000">
              <a:buAutoNum type="alphaLcParenR"/>
            </a:pPr>
            <a:endParaRPr lang="cs-CZ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514350" indent="-514350">
              <a:buAutoNum type="alphaLcParenR"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vánoční pudink</a:t>
            </a:r>
          </a:p>
          <a:p>
            <a:pPr marL="514350" indent="-514350">
              <a:buAutoNum type="alphaLcParenR"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vánoční kremrole</a:t>
            </a:r>
          </a:p>
          <a:p>
            <a:pPr marL="514350" indent="-514350">
              <a:buAutoNum type="alphaLcParenR"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vánočka</a:t>
            </a:r>
          </a:p>
          <a:p>
            <a:pPr marL="1143000" indent="-1143000">
              <a:buAutoNum type="alphaLcParenR"/>
            </a:pPr>
            <a:endParaRPr lang="cs-CZ" sz="40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D429FF78-60C3-D43B-E951-B4126636255F}"/>
              </a:ext>
            </a:extLst>
          </p:cNvPr>
          <p:cNvSpPr/>
          <p:nvPr/>
        </p:nvSpPr>
        <p:spPr>
          <a:xfrm>
            <a:off x="342314" y="816586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Tradičním pokrmem je </a:t>
            </a:r>
            <a:b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 Vánocích v Anglii: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5A67768-0BB4-3B30-8A29-738AA6333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38" y="283332"/>
            <a:ext cx="8414043" cy="123166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3DDFCEF-7415-85CF-70DD-B0DB074784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9" y="3034885"/>
            <a:ext cx="3150403" cy="32379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BCB673B-5C8D-D85F-DBE5-A452635DB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493" y="3367783"/>
            <a:ext cx="2574193" cy="1690798"/>
          </a:xfrm>
          <a:prstGeom prst="rect">
            <a:avLst/>
          </a:prstGeom>
        </p:spPr>
      </p:pic>
      <p:pic>
        <p:nvPicPr>
          <p:cNvPr id="4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5A0D5279-E7DD-0077-6139-11683665BF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7">
            <a:hlinkClick r:id="rId2" action="ppaction://hlinksldjump"/>
            <a:extLst>
              <a:ext uri="{FF2B5EF4-FFF2-40B4-BE49-F238E27FC236}">
                <a16:creationId xmlns:a16="http://schemas.microsoft.com/office/drawing/2014/main" id="{026778B7-D9D8-4DF2-92C1-04FC1F34B4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9670" y="143714"/>
            <a:ext cx="1054634" cy="1188320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11ABDDE8-96F4-D4B9-09E9-D7A5E3F49DE3}"/>
              </a:ext>
            </a:extLst>
          </p:cNvPr>
          <p:cNvSpPr/>
          <p:nvPr/>
        </p:nvSpPr>
        <p:spPr>
          <a:xfrm>
            <a:off x="366932" y="1612562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a) vánoční pudink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404754-183C-484A-EE3A-477B50D84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837" y="3639981"/>
            <a:ext cx="2254741" cy="286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31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D429FF78-60C3-D43B-E951-B4126636255F}"/>
              </a:ext>
            </a:extLst>
          </p:cNvPr>
          <p:cNvSpPr/>
          <p:nvPr/>
        </p:nvSpPr>
        <p:spPr>
          <a:xfrm>
            <a:off x="342314" y="1514993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Santa </a:t>
            </a:r>
            <a:r>
              <a:rPr lang="cs-CZ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Claus</a:t>
            </a:r>
            <a: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má 9 sobů. Znáte jméno jednoho </a:t>
            </a:r>
            <a:b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nich, které je opravdu známé?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5A67768-0BB4-3B30-8A29-738AA6333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38" y="283332"/>
            <a:ext cx="8414043" cy="123166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33E3727-79A5-8AA3-CAB8-3F672B58E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116">
            <a:off x="1291653" y="290101"/>
            <a:ext cx="1413479" cy="142668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BA6368B-339D-EBF3-D037-45950E249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821" y="-95569"/>
            <a:ext cx="1971040" cy="19894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AB092ED-2F88-1C05-9DAA-839ED5417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815" y="3893058"/>
            <a:ext cx="2134167" cy="28998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B22D341-0905-020F-3112-05DC88653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401" y="4185918"/>
            <a:ext cx="1996414" cy="271272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8D3CA2A-59B4-8F34-85A6-02C32E37F2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89708"/>
            <a:ext cx="4697490" cy="32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7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D429FF78-60C3-D43B-E951-B4126636255F}"/>
              </a:ext>
            </a:extLst>
          </p:cNvPr>
          <p:cNvSpPr/>
          <p:nvPr/>
        </p:nvSpPr>
        <p:spPr>
          <a:xfrm>
            <a:off x="342314" y="1514993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Santa </a:t>
            </a:r>
            <a:r>
              <a:rPr lang="cs-CZ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Claus</a:t>
            </a:r>
            <a: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má 9 sobů. Znáte jméno jednoho </a:t>
            </a:r>
            <a:b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cs-CZ" sz="6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nich, které je opravdu známé?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5A67768-0BB4-3B30-8A29-738AA6333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38" y="283332"/>
            <a:ext cx="8414043" cy="123166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33E3727-79A5-8AA3-CAB8-3F672B58E7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116">
            <a:off x="1291653" y="290101"/>
            <a:ext cx="1413479" cy="142668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BA6368B-339D-EBF3-D037-45950E249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73" y="58236"/>
            <a:ext cx="1971040" cy="19894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AB092ED-2F88-1C05-9DAA-839ED5417E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815" y="3893058"/>
            <a:ext cx="2134167" cy="28998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B22D341-0905-020F-3112-05DC886533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401" y="4185918"/>
            <a:ext cx="1996414" cy="271272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8D3CA2A-59B4-8F34-85A6-02C32E37F2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89708"/>
            <a:ext cx="4697490" cy="3228874"/>
          </a:xfrm>
          <a:prstGeom prst="rect">
            <a:avLst/>
          </a:prstGeom>
        </p:spPr>
      </p:pic>
      <p:pic>
        <p:nvPicPr>
          <p:cNvPr id="2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032828D1-DB06-24EA-A985-9F0CFE3824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7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sah 7">
            <a:hlinkClick r:id="rId2" action="ppaction://hlinksldjump"/>
            <a:extLst>
              <a:ext uri="{FF2B5EF4-FFF2-40B4-BE49-F238E27FC236}">
                <a16:creationId xmlns:a16="http://schemas.microsoft.com/office/drawing/2014/main" id="{AA3647BD-68E5-EF32-3A3A-4DDE291086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484" y="0"/>
            <a:ext cx="1407498" cy="1585913"/>
          </a:xfrm>
          <a:prstGeom prst="rect">
            <a:avLst/>
          </a:prstGeom>
        </p:spPr>
      </p:pic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155713A1-A6CC-C255-6693-AF62723FF6C2}"/>
              </a:ext>
            </a:extLst>
          </p:cNvPr>
          <p:cNvSpPr/>
          <p:nvPr/>
        </p:nvSpPr>
        <p:spPr>
          <a:xfrm>
            <a:off x="177018" y="1449082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i="0" u="none" strike="noStrike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Dasher</a:t>
            </a:r>
            <a:r>
              <a:rPr lang="cs-CZ" sz="48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lang="cs-CZ" sz="4800" b="1" i="0" u="none" strike="noStrike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Dancer</a:t>
            </a:r>
            <a:r>
              <a:rPr lang="cs-CZ" sz="48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lang="cs-CZ" sz="4800" b="1" i="0" u="none" strike="noStrike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Prancer</a:t>
            </a:r>
            <a:r>
              <a:rPr lang="cs-CZ" sz="48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lang="cs-CZ" sz="4800" b="1" i="0" u="none" strike="noStrike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Vixen</a:t>
            </a:r>
            <a:r>
              <a:rPr lang="cs-CZ" sz="48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lang="cs-CZ" sz="4800" b="1" i="0" u="none" strike="noStrike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Comet</a:t>
            </a:r>
            <a:r>
              <a:rPr lang="cs-CZ" sz="48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lang="cs-CZ" sz="4800" b="1" i="0" u="none" strike="noStrike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Cupid</a:t>
            </a:r>
            <a:r>
              <a:rPr lang="cs-CZ" sz="48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lang="cs-CZ" sz="4800" b="1" i="0" u="none" strike="noStrike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Donner</a:t>
            </a:r>
            <a:r>
              <a:rPr lang="cs-CZ" sz="48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lang="cs-CZ" sz="4800" b="1" i="0" u="none" strike="noStrike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Blitzen</a:t>
            </a:r>
            <a:r>
              <a:rPr lang="cs-CZ" sz="48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br>
              <a:rPr lang="cs-CZ" sz="48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cs-CZ" sz="48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lang="cs-CZ" sz="48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nejznámějšího</a:t>
            </a:r>
            <a:r>
              <a:rPr lang="cs-CZ" sz="48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cs-CZ" sz="4800" b="1" i="0" u="none" strike="noStrike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Rudolpha</a:t>
            </a:r>
            <a:endParaRPr lang="cs-CZ" sz="48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66573A-BE36-18D4-3564-DFED4E2BA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8" y="0"/>
            <a:ext cx="2300729" cy="23222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670CCFF-1BDD-8C0F-4196-0CA7D15E9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86" y="4145280"/>
            <a:ext cx="1996414" cy="27127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B3D0B23-A9FB-91C9-9CD7-DF20B580E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495" y="4711184"/>
            <a:ext cx="1579939" cy="21468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C93491B-96D2-AE87-7A6B-F2B433326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556" y="4711184"/>
            <a:ext cx="1579939" cy="21468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C2EC170-F59C-2D24-BE90-735F72896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89708"/>
            <a:ext cx="4697490" cy="32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78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Recording 20. 12. 2022 20:13:45">
            <a:hlinkClick r:id="" action="ppaction://media"/>
            <a:extLst>
              <a:ext uri="{FF2B5EF4-FFF2-40B4-BE49-F238E27FC236}">
                <a16:creationId xmlns:a16="http://schemas.microsoft.com/office/drawing/2014/main" id="{221B1F4E-75E8-B4B5-47F0-3FAD726EF6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61.53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3199" y="3981984"/>
            <a:ext cx="812800" cy="812800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A920ED3E-BDFB-D548-1E63-139AC8626563}"/>
              </a:ext>
            </a:extLst>
          </p:cNvPr>
          <p:cNvSpPr/>
          <p:nvPr/>
        </p:nvSpPr>
        <p:spPr>
          <a:xfrm>
            <a:off x="342313" y="1461528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Ve které pohádce zazněla tato hláška?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3D795BC-80A8-A562-C08B-5CCBA25F82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8" y="1237956"/>
            <a:ext cx="8414043" cy="12316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03546DF-9A83-D885-C213-9ED7A2F0C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3" y="3885954"/>
            <a:ext cx="2946400" cy="21780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4C7C0B3-A525-808F-66DD-B0A253D0DE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385" y="4304234"/>
            <a:ext cx="2153807" cy="235555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0819A8A-6BF7-CAF3-7697-07FD30FEFE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97" y="3425579"/>
            <a:ext cx="2372888" cy="2595159"/>
          </a:xfrm>
          <a:prstGeom prst="rect">
            <a:avLst/>
          </a:prstGeom>
        </p:spPr>
      </p:pic>
      <p:pic>
        <p:nvPicPr>
          <p:cNvPr id="4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B0EB64C1-0126-23ED-7EDC-DFD8F7BD2B3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6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ánoční svátky s Televizí Seznam: S čerty nejsou žerty, Jak se budí  princezny i Byl jednou jeden král. Na Silvestra Jukebox Honzy Dědka speciál  - Blog Seznam.cz">
            <a:extLst>
              <a:ext uri="{FF2B5EF4-FFF2-40B4-BE49-F238E27FC236}">
                <a16:creationId xmlns:a16="http://schemas.microsoft.com/office/drawing/2014/main" id="{D8BCBFDE-20B7-B009-1341-38057DDF8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ástupný obsah 7">
            <a:hlinkClick r:id="rId3" action="ppaction://hlinksldjump"/>
            <a:extLst>
              <a:ext uri="{FF2B5EF4-FFF2-40B4-BE49-F238E27FC236}">
                <a16:creationId xmlns:a16="http://schemas.microsoft.com/office/drawing/2014/main" id="{C24C0DC0-BD72-445F-8AC0-BED30415C3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189" y="111879"/>
            <a:ext cx="979606" cy="1103782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1BBC13C2-61DB-15D6-8003-1428E5B02163}"/>
              </a:ext>
            </a:extLst>
          </p:cNvPr>
          <p:cNvSpPr/>
          <p:nvPr/>
        </p:nvSpPr>
        <p:spPr>
          <a:xfrm>
            <a:off x="430945" y="4714240"/>
            <a:ext cx="7493856" cy="193028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 čerty nejsou žerty</a:t>
            </a:r>
          </a:p>
        </p:txBody>
      </p:sp>
    </p:spTree>
    <p:extLst>
      <p:ext uri="{BB962C8B-B14F-4D97-AF65-F5344CB8AC3E}">
        <p14:creationId xmlns:p14="http://schemas.microsoft.com/office/powerpoint/2010/main" val="3227920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Recording 20. 12. 2022 20:19:47">
            <a:hlinkClick r:id="" action="ppaction://media"/>
            <a:extLst>
              <a:ext uri="{FF2B5EF4-FFF2-40B4-BE49-F238E27FC236}">
                <a16:creationId xmlns:a16="http://schemas.microsoft.com/office/drawing/2014/main" id="{A946A83E-7CD3-3BAE-2777-78D6720C1E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2.28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598" y="4178932"/>
            <a:ext cx="812800" cy="812800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88A4987B-C5F0-A473-2A6F-A051953E4173}"/>
              </a:ext>
            </a:extLst>
          </p:cNvPr>
          <p:cNvSpPr/>
          <p:nvPr/>
        </p:nvSpPr>
        <p:spPr>
          <a:xfrm>
            <a:off x="342312" y="1509543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Ve které pohádce zazněla tato hláška?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F4302E4-8B30-65F1-E326-0EC893EB87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7" y="1041008"/>
            <a:ext cx="8414043" cy="12316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53091AC-280A-966B-9A62-3AEF9D0E63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944" y="3873360"/>
            <a:ext cx="1685055" cy="298464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678E170-5A6B-ACFB-EF00-34E4CB6C47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" y="3791463"/>
            <a:ext cx="2425993" cy="3136140"/>
          </a:xfrm>
          <a:prstGeom prst="rect">
            <a:avLst/>
          </a:prstGeom>
        </p:spPr>
      </p:pic>
      <p:pic>
        <p:nvPicPr>
          <p:cNvPr id="5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D1D5B175-5BFF-31FE-4F3A-C34B5C33329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0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hádku Tři oříšky pro Popelku znáte patrně nazpaměť. Možná je ale něco, co  jste doteď nevěděli • Styl / inStory.cz">
            <a:extLst>
              <a:ext uri="{FF2B5EF4-FFF2-40B4-BE49-F238E27FC236}">
                <a16:creationId xmlns:a16="http://schemas.microsoft.com/office/drawing/2014/main" id="{BEA3D060-2D36-C83B-02F9-5C3BDBB11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35" y="0"/>
            <a:ext cx="122231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obsah 7">
            <a:hlinkClick r:id="rId3" action="ppaction://hlinksldjump"/>
            <a:extLst>
              <a:ext uri="{FF2B5EF4-FFF2-40B4-BE49-F238E27FC236}">
                <a16:creationId xmlns:a16="http://schemas.microsoft.com/office/drawing/2014/main" id="{4872851B-00FC-4C11-8251-95B1F30B33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8780" y="0"/>
            <a:ext cx="1110905" cy="1251724"/>
          </a:xfrm>
          <a:prstGeom prst="rect">
            <a:avLst/>
          </a:prstGeom>
          <a:noFill/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A9010967-38A8-98A9-C221-97675082024C}"/>
              </a:ext>
            </a:extLst>
          </p:cNvPr>
          <p:cNvSpPr/>
          <p:nvPr/>
        </p:nvSpPr>
        <p:spPr>
          <a:xfrm>
            <a:off x="5280073" y="4348000"/>
            <a:ext cx="6911927" cy="23474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Tři oříšky pro Popelku</a:t>
            </a:r>
          </a:p>
        </p:txBody>
      </p:sp>
    </p:spTree>
    <p:extLst>
      <p:ext uri="{BB962C8B-B14F-4D97-AF65-F5344CB8AC3E}">
        <p14:creationId xmlns:p14="http://schemas.microsoft.com/office/powerpoint/2010/main" val="1648613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Recording 20. 12. 2022 20:33:47">
            <a:hlinkClick r:id="" action="ppaction://media"/>
            <a:extLst>
              <a:ext uri="{FF2B5EF4-FFF2-40B4-BE49-F238E27FC236}">
                <a16:creationId xmlns:a16="http://schemas.microsoft.com/office/drawing/2014/main" id="{BD82E145-21D8-EBC3-0896-4C7AC591D7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2.889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598" y="4125951"/>
            <a:ext cx="812800" cy="812800"/>
          </a:xfrm>
          <a:prstGeom prst="rect">
            <a:avLst/>
          </a:prstGeom>
        </p:spPr>
      </p:pic>
      <p:sp>
        <p:nvSpPr>
          <p:cNvPr id="4" name="Zaoblený obdélník 3">
            <a:extLst>
              <a:ext uri="{FF2B5EF4-FFF2-40B4-BE49-F238E27FC236}">
                <a16:creationId xmlns:a16="http://schemas.microsoft.com/office/drawing/2014/main" id="{5F40B3F0-2F24-C6A0-62C0-E1935DC89D39}"/>
              </a:ext>
            </a:extLst>
          </p:cNvPr>
          <p:cNvSpPr/>
          <p:nvPr/>
        </p:nvSpPr>
        <p:spPr>
          <a:xfrm>
            <a:off x="342312" y="1709819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Ve které pohádce zazněla tato hláška?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18D715E-BB4C-0ED7-7188-A296AF79F4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7" y="1093989"/>
            <a:ext cx="8414043" cy="123166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69F54E7-D426-D16F-1B4A-53FA2D2AD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" y="3877749"/>
            <a:ext cx="2493611" cy="260832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67E7E6C-34EF-B696-888F-B2E2AA673F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450" y="4646660"/>
            <a:ext cx="1758518" cy="1839418"/>
          </a:xfrm>
          <a:prstGeom prst="rect">
            <a:avLst/>
          </a:prstGeom>
        </p:spPr>
      </p:pic>
      <p:pic>
        <p:nvPicPr>
          <p:cNvPr id="3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EB89A5D9-E2F8-3171-E59A-0B7B4F86B3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délník 68">
            <a:extLst>
              <a:ext uri="{FF2B5EF4-FFF2-40B4-BE49-F238E27FC236}">
                <a16:creationId xmlns:a16="http://schemas.microsoft.com/office/drawing/2014/main" id="{3BA7C977-13D1-4A28-B5A9-7DFC656333D2}"/>
              </a:ext>
            </a:extLst>
          </p:cNvPr>
          <p:cNvSpPr/>
          <p:nvPr/>
        </p:nvSpPr>
        <p:spPr>
          <a:xfrm>
            <a:off x="0" y="112542"/>
            <a:ext cx="12191979" cy="12566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solidFill>
                <a:srgbClr val="49513A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12">
            <a:hlinkClick r:id="rId3" action="ppaction://hlinksldjump"/>
            <a:extLst>
              <a:ext uri="{FF2B5EF4-FFF2-40B4-BE49-F238E27FC236}">
                <a16:creationId xmlns:a16="http://schemas.microsoft.com/office/drawing/2014/main" id="{BF6FE4F9-0FF1-4274-88F3-8E137C23886D}"/>
              </a:ext>
            </a:extLst>
          </p:cNvPr>
          <p:cNvSpPr/>
          <p:nvPr/>
        </p:nvSpPr>
        <p:spPr>
          <a:xfrm>
            <a:off x="5105990" y="1648162"/>
            <a:ext cx="1980000" cy="9000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100</a:t>
            </a:r>
          </a:p>
        </p:txBody>
      </p:sp>
      <p:sp>
        <p:nvSpPr>
          <p:cNvPr id="9" name="13">
            <a:hlinkClick r:id="rId4" action="ppaction://hlinksldjump"/>
            <a:extLst>
              <a:ext uri="{FF2B5EF4-FFF2-40B4-BE49-F238E27FC236}">
                <a16:creationId xmlns:a16="http://schemas.microsoft.com/office/drawing/2014/main" id="{084B4194-BD49-4B8D-8CDB-ED6CA8E43D84}"/>
              </a:ext>
            </a:extLst>
          </p:cNvPr>
          <p:cNvSpPr/>
          <p:nvPr/>
        </p:nvSpPr>
        <p:spPr>
          <a:xfrm>
            <a:off x="5105990" y="2660362"/>
            <a:ext cx="1980000" cy="9000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200</a:t>
            </a:r>
          </a:p>
        </p:txBody>
      </p:sp>
      <p:sp>
        <p:nvSpPr>
          <p:cNvPr id="11" name="16">
            <a:hlinkClick r:id="rId5" action="ppaction://hlinksldjump"/>
            <a:extLst>
              <a:ext uri="{FF2B5EF4-FFF2-40B4-BE49-F238E27FC236}">
                <a16:creationId xmlns:a16="http://schemas.microsoft.com/office/drawing/2014/main" id="{05A5054B-9874-48E1-8BCD-F4A3209A1B4A}"/>
              </a:ext>
            </a:extLst>
          </p:cNvPr>
          <p:cNvSpPr/>
          <p:nvPr/>
        </p:nvSpPr>
        <p:spPr>
          <a:xfrm>
            <a:off x="5105990" y="5696962"/>
            <a:ext cx="1980000" cy="9000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500</a:t>
            </a:r>
          </a:p>
        </p:txBody>
      </p:sp>
      <p:sp>
        <p:nvSpPr>
          <p:cNvPr id="12" name="15">
            <a:hlinkClick r:id="rId6" action="ppaction://hlinksldjump"/>
            <a:extLst>
              <a:ext uri="{FF2B5EF4-FFF2-40B4-BE49-F238E27FC236}">
                <a16:creationId xmlns:a16="http://schemas.microsoft.com/office/drawing/2014/main" id="{F1CAABCD-2C3B-4B95-8219-1001B6C040F7}"/>
              </a:ext>
            </a:extLst>
          </p:cNvPr>
          <p:cNvSpPr/>
          <p:nvPr/>
        </p:nvSpPr>
        <p:spPr>
          <a:xfrm>
            <a:off x="5105990" y="4684762"/>
            <a:ext cx="1980000" cy="9000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400</a:t>
            </a:r>
          </a:p>
        </p:txBody>
      </p:sp>
      <p:sp>
        <p:nvSpPr>
          <p:cNvPr id="13" name="14">
            <a:hlinkClick r:id="rId7" action="ppaction://hlinksldjump"/>
            <a:extLst>
              <a:ext uri="{FF2B5EF4-FFF2-40B4-BE49-F238E27FC236}">
                <a16:creationId xmlns:a16="http://schemas.microsoft.com/office/drawing/2014/main" id="{FC9AF0D6-56F6-476D-ABC4-CBEAD5D160BB}"/>
              </a:ext>
            </a:extLst>
          </p:cNvPr>
          <p:cNvSpPr/>
          <p:nvPr/>
        </p:nvSpPr>
        <p:spPr>
          <a:xfrm>
            <a:off x="5105990" y="3672562"/>
            <a:ext cx="1980000" cy="9000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300</a:t>
            </a:r>
          </a:p>
        </p:txBody>
      </p:sp>
      <p:sp>
        <p:nvSpPr>
          <p:cNvPr id="14" name="7">
            <a:hlinkClick r:id="rId8" action="ppaction://hlinksldjump"/>
            <a:extLst>
              <a:ext uri="{FF2B5EF4-FFF2-40B4-BE49-F238E27FC236}">
                <a16:creationId xmlns:a16="http://schemas.microsoft.com/office/drawing/2014/main" id="{62861EA5-BFC6-4452-9ACD-E7689F6FD94F}"/>
              </a:ext>
            </a:extLst>
          </p:cNvPr>
          <p:cNvSpPr/>
          <p:nvPr/>
        </p:nvSpPr>
        <p:spPr>
          <a:xfrm>
            <a:off x="2723634" y="1648162"/>
            <a:ext cx="1980000" cy="900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100</a:t>
            </a:r>
          </a:p>
        </p:txBody>
      </p:sp>
      <p:sp>
        <p:nvSpPr>
          <p:cNvPr id="15" name="8">
            <a:hlinkClick r:id="rId9" action="ppaction://hlinksldjump"/>
            <a:extLst>
              <a:ext uri="{FF2B5EF4-FFF2-40B4-BE49-F238E27FC236}">
                <a16:creationId xmlns:a16="http://schemas.microsoft.com/office/drawing/2014/main" id="{49F804ED-CFA1-40AD-B719-8677B0DB34D9}"/>
              </a:ext>
            </a:extLst>
          </p:cNvPr>
          <p:cNvSpPr/>
          <p:nvPr/>
        </p:nvSpPr>
        <p:spPr>
          <a:xfrm>
            <a:off x="2723634" y="2662433"/>
            <a:ext cx="1980000" cy="900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200</a:t>
            </a:r>
          </a:p>
        </p:txBody>
      </p:sp>
      <p:sp>
        <p:nvSpPr>
          <p:cNvPr id="16" name="11">
            <a:hlinkClick r:id="rId10" action="ppaction://hlinksldjump"/>
            <a:extLst>
              <a:ext uri="{FF2B5EF4-FFF2-40B4-BE49-F238E27FC236}">
                <a16:creationId xmlns:a16="http://schemas.microsoft.com/office/drawing/2014/main" id="{7ABDE795-2E9F-421C-BD03-B978AAA09A5F}"/>
              </a:ext>
            </a:extLst>
          </p:cNvPr>
          <p:cNvSpPr/>
          <p:nvPr/>
        </p:nvSpPr>
        <p:spPr>
          <a:xfrm>
            <a:off x="2723634" y="5696962"/>
            <a:ext cx="1980000" cy="900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500</a:t>
            </a:r>
          </a:p>
        </p:txBody>
      </p:sp>
      <p:sp>
        <p:nvSpPr>
          <p:cNvPr id="17" name="10">
            <a:hlinkClick r:id="rId11" action="ppaction://hlinksldjump"/>
            <a:extLst>
              <a:ext uri="{FF2B5EF4-FFF2-40B4-BE49-F238E27FC236}">
                <a16:creationId xmlns:a16="http://schemas.microsoft.com/office/drawing/2014/main" id="{4CB5745C-1922-4BBA-941F-4F8C708161C8}"/>
              </a:ext>
            </a:extLst>
          </p:cNvPr>
          <p:cNvSpPr/>
          <p:nvPr/>
        </p:nvSpPr>
        <p:spPr>
          <a:xfrm>
            <a:off x="2723634" y="4684762"/>
            <a:ext cx="1980000" cy="900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400</a:t>
            </a:r>
          </a:p>
        </p:txBody>
      </p:sp>
      <p:sp>
        <p:nvSpPr>
          <p:cNvPr id="18" name="9">
            <a:hlinkClick r:id="rId12" action="ppaction://hlinksldjump"/>
            <a:extLst>
              <a:ext uri="{FF2B5EF4-FFF2-40B4-BE49-F238E27FC236}">
                <a16:creationId xmlns:a16="http://schemas.microsoft.com/office/drawing/2014/main" id="{9040D726-9826-401E-B454-F19D258F5891}"/>
              </a:ext>
            </a:extLst>
          </p:cNvPr>
          <p:cNvSpPr/>
          <p:nvPr/>
        </p:nvSpPr>
        <p:spPr>
          <a:xfrm>
            <a:off x="2723634" y="3672562"/>
            <a:ext cx="1980000" cy="900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300</a:t>
            </a:r>
          </a:p>
        </p:txBody>
      </p:sp>
      <p:sp>
        <p:nvSpPr>
          <p:cNvPr id="25" name="17">
            <a:hlinkClick r:id="rId13" action="ppaction://hlinksldjump"/>
            <a:extLst>
              <a:ext uri="{FF2B5EF4-FFF2-40B4-BE49-F238E27FC236}">
                <a16:creationId xmlns:a16="http://schemas.microsoft.com/office/drawing/2014/main" id="{072FF228-C97D-4BBC-94E4-A4563E9EFA6E}"/>
              </a:ext>
            </a:extLst>
          </p:cNvPr>
          <p:cNvSpPr/>
          <p:nvPr/>
        </p:nvSpPr>
        <p:spPr>
          <a:xfrm>
            <a:off x="7488365" y="1648162"/>
            <a:ext cx="1980000" cy="900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100</a:t>
            </a:r>
          </a:p>
        </p:txBody>
      </p:sp>
      <p:sp>
        <p:nvSpPr>
          <p:cNvPr id="26" name="18">
            <a:hlinkClick r:id="rId14" action="ppaction://hlinksldjump"/>
            <a:extLst>
              <a:ext uri="{FF2B5EF4-FFF2-40B4-BE49-F238E27FC236}">
                <a16:creationId xmlns:a16="http://schemas.microsoft.com/office/drawing/2014/main" id="{D85265FE-936C-4726-BD0A-5AD4625CB345}"/>
              </a:ext>
            </a:extLst>
          </p:cNvPr>
          <p:cNvSpPr/>
          <p:nvPr/>
        </p:nvSpPr>
        <p:spPr>
          <a:xfrm>
            <a:off x="7488365" y="2660362"/>
            <a:ext cx="1980000" cy="900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200</a:t>
            </a:r>
          </a:p>
        </p:txBody>
      </p:sp>
      <p:sp>
        <p:nvSpPr>
          <p:cNvPr id="27" name="21">
            <a:hlinkClick r:id="rId15" action="ppaction://hlinksldjump"/>
            <a:extLst>
              <a:ext uri="{FF2B5EF4-FFF2-40B4-BE49-F238E27FC236}">
                <a16:creationId xmlns:a16="http://schemas.microsoft.com/office/drawing/2014/main" id="{57708B6B-C8A4-4D95-B342-F25851437A90}"/>
              </a:ext>
            </a:extLst>
          </p:cNvPr>
          <p:cNvSpPr/>
          <p:nvPr/>
        </p:nvSpPr>
        <p:spPr>
          <a:xfrm>
            <a:off x="7488365" y="5696962"/>
            <a:ext cx="1980000" cy="900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500</a:t>
            </a:r>
          </a:p>
        </p:txBody>
      </p:sp>
      <p:sp>
        <p:nvSpPr>
          <p:cNvPr id="28" name="20">
            <a:hlinkClick r:id="rId16" action="ppaction://hlinksldjump"/>
            <a:extLst>
              <a:ext uri="{FF2B5EF4-FFF2-40B4-BE49-F238E27FC236}">
                <a16:creationId xmlns:a16="http://schemas.microsoft.com/office/drawing/2014/main" id="{975C50F6-2A54-436D-AE27-816CDEDCA08F}"/>
              </a:ext>
            </a:extLst>
          </p:cNvPr>
          <p:cNvSpPr/>
          <p:nvPr/>
        </p:nvSpPr>
        <p:spPr>
          <a:xfrm>
            <a:off x="7488365" y="4684762"/>
            <a:ext cx="1980000" cy="900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400</a:t>
            </a:r>
          </a:p>
        </p:txBody>
      </p:sp>
      <p:sp>
        <p:nvSpPr>
          <p:cNvPr id="29" name="19">
            <a:hlinkClick r:id="rId17" action="ppaction://hlinksldjump"/>
            <a:extLst>
              <a:ext uri="{FF2B5EF4-FFF2-40B4-BE49-F238E27FC236}">
                <a16:creationId xmlns:a16="http://schemas.microsoft.com/office/drawing/2014/main" id="{A6C8A774-2335-4C0E-9021-20C0AD858C58}"/>
              </a:ext>
            </a:extLst>
          </p:cNvPr>
          <p:cNvSpPr/>
          <p:nvPr/>
        </p:nvSpPr>
        <p:spPr>
          <a:xfrm>
            <a:off x="7488365" y="3672562"/>
            <a:ext cx="1980000" cy="900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300</a:t>
            </a:r>
          </a:p>
        </p:txBody>
      </p:sp>
      <p:sp>
        <p:nvSpPr>
          <p:cNvPr id="51" name="2">
            <a:hlinkClick r:id="rId18" action="ppaction://hlinksldjump"/>
            <a:extLst>
              <a:ext uri="{FF2B5EF4-FFF2-40B4-BE49-F238E27FC236}">
                <a16:creationId xmlns:a16="http://schemas.microsoft.com/office/drawing/2014/main" id="{C3DECA78-3512-48F6-BECD-156B23FD059D}"/>
              </a:ext>
            </a:extLst>
          </p:cNvPr>
          <p:cNvSpPr/>
          <p:nvPr/>
        </p:nvSpPr>
        <p:spPr>
          <a:xfrm>
            <a:off x="341269" y="1648162"/>
            <a:ext cx="1980000" cy="9000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100</a:t>
            </a:r>
          </a:p>
        </p:txBody>
      </p:sp>
      <p:sp>
        <p:nvSpPr>
          <p:cNvPr id="52" name="3">
            <a:hlinkClick r:id="rId19" action="ppaction://hlinksldjump"/>
            <a:extLst>
              <a:ext uri="{FF2B5EF4-FFF2-40B4-BE49-F238E27FC236}">
                <a16:creationId xmlns:a16="http://schemas.microsoft.com/office/drawing/2014/main" id="{DF87DF65-F074-4156-BD07-42421D5A4F83}"/>
              </a:ext>
            </a:extLst>
          </p:cNvPr>
          <p:cNvSpPr/>
          <p:nvPr/>
        </p:nvSpPr>
        <p:spPr>
          <a:xfrm>
            <a:off x="341269" y="2659557"/>
            <a:ext cx="1980000" cy="9000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200</a:t>
            </a:r>
          </a:p>
        </p:txBody>
      </p:sp>
      <p:sp>
        <p:nvSpPr>
          <p:cNvPr id="53" name="6">
            <a:hlinkClick r:id="rId20" action="ppaction://hlinksldjump"/>
            <a:extLst>
              <a:ext uri="{FF2B5EF4-FFF2-40B4-BE49-F238E27FC236}">
                <a16:creationId xmlns:a16="http://schemas.microsoft.com/office/drawing/2014/main" id="{44D622EB-4BD4-42D0-936C-EC28E9527428}"/>
              </a:ext>
            </a:extLst>
          </p:cNvPr>
          <p:cNvSpPr/>
          <p:nvPr/>
        </p:nvSpPr>
        <p:spPr>
          <a:xfrm>
            <a:off x="341269" y="5696962"/>
            <a:ext cx="1980000" cy="9000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500</a:t>
            </a:r>
          </a:p>
        </p:txBody>
      </p:sp>
      <p:sp>
        <p:nvSpPr>
          <p:cNvPr id="54" name="5">
            <a:hlinkClick r:id="rId21" action="ppaction://hlinksldjump"/>
            <a:extLst>
              <a:ext uri="{FF2B5EF4-FFF2-40B4-BE49-F238E27FC236}">
                <a16:creationId xmlns:a16="http://schemas.microsoft.com/office/drawing/2014/main" id="{2123C006-8017-4BBE-9382-327D2E568375}"/>
              </a:ext>
            </a:extLst>
          </p:cNvPr>
          <p:cNvSpPr/>
          <p:nvPr/>
        </p:nvSpPr>
        <p:spPr>
          <a:xfrm>
            <a:off x="341269" y="4684762"/>
            <a:ext cx="1980000" cy="9000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400</a:t>
            </a:r>
          </a:p>
        </p:txBody>
      </p:sp>
      <p:sp>
        <p:nvSpPr>
          <p:cNvPr id="55" name="4">
            <a:hlinkClick r:id="rId22" action="ppaction://hlinksldjump"/>
            <a:extLst>
              <a:ext uri="{FF2B5EF4-FFF2-40B4-BE49-F238E27FC236}">
                <a16:creationId xmlns:a16="http://schemas.microsoft.com/office/drawing/2014/main" id="{617DA448-591A-487F-920D-CBB1243672A4}"/>
              </a:ext>
            </a:extLst>
          </p:cNvPr>
          <p:cNvSpPr/>
          <p:nvPr/>
        </p:nvSpPr>
        <p:spPr>
          <a:xfrm>
            <a:off x="341269" y="3672562"/>
            <a:ext cx="1980000" cy="9000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300</a:t>
            </a:r>
          </a:p>
        </p:txBody>
      </p:sp>
      <p:sp>
        <p:nvSpPr>
          <p:cNvPr id="57" name="22">
            <a:hlinkClick r:id="rId23" action="ppaction://hlinksldjump"/>
            <a:extLst>
              <a:ext uri="{FF2B5EF4-FFF2-40B4-BE49-F238E27FC236}">
                <a16:creationId xmlns:a16="http://schemas.microsoft.com/office/drawing/2014/main" id="{6FC14F93-C838-4789-8129-160CB3A4F5F9}"/>
              </a:ext>
            </a:extLst>
          </p:cNvPr>
          <p:cNvSpPr/>
          <p:nvPr/>
        </p:nvSpPr>
        <p:spPr>
          <a:xfrm>
            <a:off x="9870711" y="1648162"/>
            <a:ext cx="1980000" cy="9000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100</a:t>
            </a:r>
          </a:p>
        </p:txBody>
      </p:sp>
      <p:sp>
        <p:nvSpPr>
          <p:cNvPr id="58" name="23">
            <a:hlinkClick r:id="rId24" action="ppaction://hlinksldjump"/>
            <a:extLst>
              <a:ext uri="{FF2B5EF4-FFF2-40B4-BE49-F238E27FC236}">
                <a16:creationId xmlns:a16="http://schemas.microsoft.com/office/drawing/2014/main" id="{A76A0AFF-2C47-49CE-A891-10362C504CDC}"/>
              </a:ext>
            </a:extLst>
          </p:cNvPr>
          <p:cNvSpPr/>
          <p:nvPr/>
        </p:nvSpPr>
        <p:spPr>
          <a:xfrm>
            <a:off x="9870711" y="2659557"/>
            <a:ext cx="1980000" cy="9000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200</a:t>
            </a:r>
          </a:p>
        </p:txBody>
      </p:sp>
      <p:sp>
        <p:nvSpPr>
          <p:cNvPr id="59" name="26">
            <a:hlinkClick r:id="rId25" action="ppaction://hlinksldjump"/>
            <a:extLst>
              <a:ext uri="{FF2B5EF4-FFF2-40B4-BE49-F238E27FC236}">
                <a16:creationId xmlns:a16="http://schemas.microsoft.com/office/drawing/2014/main" id="{BFB56545-71D4-4B10-B607-81E267143D18}"/>
              </a:ext>
            </a:extLst>
          </p:cNvPr>
          <p:cNvSpPr/>
          <p:nvPr/>
        </p:nvSpPr>
        <p:spPr>
          <a:xfrm>
            <a:off x="9870731" y="5696962"/>
            <a:ext cx="1980000" cy="9000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500</a:t>
            </a:r>
          </a:p>
        </p:txBody>
      </p:sp>
      <p:sp>
        <p:nvSpPr>
          <p:cNvPr id="60" name="25">
            <a:hlinkClick r:id="rId26" action="ppaction://hlinksldjump"/>
            <a:extLst>
              <a:ext uri="{FF2B5EF4-FFF2-40B4-BE49-F238E27FC236}">
                <a16:creationId xmlns:a16="http://schemas.microsoft.com/office/drawing/2014/main" id="{1116409A-D65B-4124-8A3F-BAC735458F8C}"/>
              </a:ext>
            </a:extLst>
          </p:cNvPr>
          <p:cNvSpPr/>
          <p:nvPr/>
        </p:nvSpPr>
        <p:spPr>
          <a:xfrm>
            <a:off x="9870731" y="4684762"/>
            <a:ext cx="1980000" cy="9000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400</a:t>
            </a:r>
          </a:p>
        </p:txBody>
      </p:sp>
      <p:sp>
        <p:nvSpPr>
          <p:cNvPr id="61" name="24">
            <a:hlinkClick r:id="rId27" action="ppaction://hlinksldjump"/>
            <a:extLst>
              <a:ext uri="{FF2B5EF4-FFF2-40B4-BE49-F238E27FC236}">
                <a16:creationId xmlns:a16="http://schemas.microsoft.com/office/drawing/2014/main" id="{472EFB18-4055-40D7-AEB7-22071582B0BD}"/>
              </a:ext>
            </a:extLst>
          </p:cNvPr>
          <p:cNvSpPr/>
          <p:nvPr/>
        </p:nvSpPr>
        <p:spPr>
          <a:xfrm>
            <a:off x="9870731" y="3672562"/>
            <a:ext cx="1980000" cy="9000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300</a:t>
            </a:r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317E59FF-BDB2-48E1-A7BE-8ADEEF248110}"/>
              </a:ext>
            </a:extLst>
          </p:cNvPr>
          <p:cNvSpPr txBox="1"/>
          <p:nvPr/>
        </p:nvSpPr>
        <p:spPr>
          <a:xfrm>
            <a:off x="204893" y="328156"/>
            <a:ext cx="2252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avolini" panose="03000502040302020204" pitchFamily="66" charset="0"/>
                <a:ea typeface="NOTEWORTHY LIGHT" panose="02000400000000000000" pitchFamily="2" charset="0"/>
                <a:cs typeface="Cavolini" panose="03000502040302020204" pitchFamily="66" charset="0"/>
              </a:rPr>
              <a:t>Koledy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42B321DB-7B80-447E-B49B-0CB27E9A3AFC}"/>
              </a:ext>
            </a:extLst>
          </p:cNvPr>
          <p:cNvSpPr txBox="1"/>
          <p:nvPr/>
        </p:nvSpPr>
        <p:spPr>
          <a:xfrm>
            <a:off x="2457644" y="266582"/>
            <a:ext cx="2546316" cy="1004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cs-CZ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Vánoce ve světe</a:t>
            </a:r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4DFEEA73-0B31-4FAD-8E40-8974AC728B11}"/>
              </a:ext>
            </a:extLst>
          </p:cNvPr>
          <p:cNvSpPr txBox="1"/>
          <p:nvPr/>
        </p:nvSpPr>
        <p:spPr>
          <a:xfrm>
            <a:off x="4915288" y="245475"/>
            <a:ext cx="2220672" cy="97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cs-CZ" sz="27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Pohádkové hlášky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E0C0E377-2E6D-4EBB-B3C8-8CCECFEC97D0}"/>
              </a:ext>
            </a:extLst>
          </p:cNvPr>
          <p:cNvSpPr txBox="1"/>
          <p:nvPr/>
        </p:nvSpPr>
        <p:spPr>
          <a:xfrm>
            <a:off x="6980088" y="328157"/>
            <a:ext cx="2854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Kostýmy </a:t>
            </a:r>
            <a:br>
              <a:rPr lang="cs-CZ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</a:br>
            <a:r>
              <a:rPr lang="cs-CZ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z pohádek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6974B5A4-ADC2-4D39-B9F5-3F561E9B7105}"/>
              </a:ext>
            </a:extLst>
          </p:cNvPr>
          <p:cNvSpPr txBox="1"/>
          <p:nvPr/>
        </p:nvSpPr>
        <p:spPr>
          <a:xfrm>
            <a:off x="9608475" y="266076"/>
            <a:ext cx="2504472" cy="1018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cs-CZ" sz="40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Vánoční </a:t>
            </a:r>
          </a:p>
          <a:p>
            <a:pPr algn="ctr">
              <a:lnSpc>
                <a:spcPts val="3500"/>
              </a:lnSpc>
            </a:pPr>
            <a:r>
              <a:rPr lang="cs-CZ" sz="40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pohádky</a:t>
            </a:r>
          </a:p>
        </p:txBody>
      </p:sp>
    </p:spTree>
    <p:extLst>
      <p:ext uri="{BB962C8B-B14F-4D97-AF65-F5344CB8AC3E}">
        <p14:creationId xmlns:p14="http://schemas.microsoft.com/office/powerpoint/2010/main" val="273227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incezna ze mlejna pohádka online | Pohádkář.cz">
            <a:extLst>
              <a:ext uri="{FF2B5EF4-FFF2-40B4-BE49-F238E27FC236}">
                <a16:creationId xmlns:a16="http://schemas.microsoft.com/office/drawing/2014/main" id="{498A3D41-D4CE-B2D3-4598-8AB2D7CA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ástupný obsah 7">
            <a:hlinkClick r:id="rId3" action="ppaction://hlinksldjump"/>
            <a:extLst>
              <a:ext uri="{FF2B5EF4-FFF2-40B4-BE49-F238E27FC236}">
                <a16:creationId xmlns:a16="http://schemas.microsoft.com/office/drawing/2014/main" id="{22C77DA4-4F97-431F-BDF1-E37CD652BC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0618" y="0"/>
            <a:ext cx="1190987" cy="1341957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38A806E9-82BF-FE93-D57A-6296A6C885DD}"/>
              </a:ext>
            </a:extLst>
          </p:cNvPr>
          <p:cNvSpPr/>
          <p:nvPr/>
        </p:nvSpPr>
        <p:spPr>
          <a:xfrm>
            <a:off x="231773" y="3869688"/>
            <a:ext cx="5864227" cy="270549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0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Princezna </a:t>
            </a:r>
            <a:br>
              <a:rPr lang="cs-CZ" sz="60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cs-CZ" sz="60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ze </a:t>
            </a:r>
            <a:r>
              <a:rPr lang="cs-CZ" sz="6000" b="1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mlejna</a:t>
            </a:r>
            <a:endParaRPr lang="cs-CZ" sz="6000" b="1" dirty="0">
              <a:ln>
                <a:solidFill>
                  <a:schemeClr val="tx1"/>
                </a:solidFill>
              </a:ln>
              <a:solidFill>
                <a:schemeClr val="accent6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713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Recording 20. 12. 2022 20:39:33">
            <a:hlinkClick r:id="" action="ppaction://media"/>
            <a:extLst>
              <a:ext uri="{FF2B5EF4-FFF2-40B4-BE49-F238E27FC236}">
                <a16:creationId xmlns:a16="http://schemas.microsoft.com/office/drawing/2014/main" id="{CE3D6A7C-C3EE-91E8-63FD-BE7CACC096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70.03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598" y="4162179"/>
            <a:ext cx="812800" cy="812800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FD0C6AD3-8AF4-C8DE-79D0-9FAA67396C84}"/>
              </a:ext>
            </a:extLst>
          </p:cNvPr>
          <p:cNvSpPr/>
          <p:nvPr/>
        </p:nvSpPr>
        <p:spPr>
          <a:xfrm>
            <a:off x="342312" y="1777036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Ve které pohádce zazněla tato hláška?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FAF39E0-527A-9D34-FF66-4C108536C2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7" y="1041008"/>
            <a:ext cx="8414043" cy="123166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255B4E3-C755-8FB1-03EE-17B63F9F1E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" y="3877749"/>
            <a:ext cx="2493611" cy="26083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F95A759-A347-5B9E-6245-033145F959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450" y="4646660"/>
            <a:ext cx="1758518" cy="1839418"/>
          </a:xfrm>
          <a:prstGeom prst="rect">
            <a:avLst/>
          </a:prstGeom>
        </p:spPr>
      </p:pic>
      <p:pic>
        <p:nvPicPr>
          <p:cNvPr id="7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7F9D3A72-CAE5-5BCF-EAF4-BB867AAB36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1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rincezna se zlatou hvězdou (1959) | ČSFD.cz">
            <a:extLst>
              <a:ext uri="{FF2B5EF4-FFF2-40B4-BE49-F238E27FC236}">
                <a16:creationId xmlns:a16="http://schemas.microsoft.com/office/drawing/2014/main" id="{BC891F8E-1CC2-6553-3DCA-D3D1AE627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obsah 7">
            <a:hlinkClick r:id="rId3" action="ppaction://hlinksldjump"/>
            <a:extLst>
              <a:ext uri="{FF2B5EF4-FFF2-40B4-BE49-F238E27FC236}">
                <a16:creationId xmlns:a16="http://schemas.microsoft.com/office/drawing/2014/main" id="{3BCA5286-201E-4B15-9FC3-FBBB8DD2DF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9799" y="435917"/>
            <a:ext cx="1407498" cy="1585913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267A9362-5AAE-B334-4212-EC58D46C91EE}"/>
              </a:ext>
            </a:extLst>
          </p:cNvPr>
          <p:cNvSpPr/>
          <p:nvPr/>
        </p:nvSpPr>
        <p:spPr>
          <a:xfrm>
            <a:off x="240713" y="3429000"/>
            <a:ext cx="5855287" cy="315634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volini" panose="03000502040302020204" pitchFamily="66" charset="0"/>
                <a:ea typeface="MS PMincho" panose="02020600040205080304" pitchFamily="18" charset="-128"/>
                <a:cs typeface="Cavolini" panose="03000502040302020204" pitchFamily="66" charset="0"/>
              </a:rPr>
              <a:t>Princezna </a:t>
            </a:r>
            <a:b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volini" panose="03000502040302020204" pitchFamily="66" charset="0"/>
                <a:ea typeface="MS PMincho" panose="02020600040205080304" pitchFamily="18" charset="-128"/>
                <a:cs typeface="Cavolini" panose="03000502040302020204" pitchFamily="66" charset="0"/>
              </a:rPr>
            </a:br>
            <a: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volini" panose="03000502040302020204" pitchFamily="66" charset="0"/>
                <a:ea typeface="MS PMincho" panose="02020600040205080304" pitchFamily="18" charset="-128"/>
                <a:cs typeface="Cavolini" panose="03000502040302020204" pitchFamily="66" charset="0"/>
              </a:rPr>
              <a:t>se zlatou hvězdou </a:t>
            </a:r>
            <a:b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volini" panose="03000502040302020204" pitchFamily="66" charset="0"/>
                <a:ea typeface="MS PMincho" panose="02020600040205080304" pitchFamily="18" charset="-128"/>
                <a:cs typeface="Cavolini" panose="03000502040302020204" pitchFamily="66" charset="0"/>
              </a:rPr>
            </a:br>
            <a: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volini" panose="03000502040302020204" pitchFamily="66" charset="0"/>
                <a:ea typeface="MS PMincho" panose="02020600040205080304" pitchFamily="18" charset="-128"/>
                <a:cs typeface="Cavolini" panose="03000502040302020204" pitchFamily="66" charset="0"/>
              </a:rPr>
              <a:t>na čele.</a:t>
            </a:r>
            <a:endParaRPr lang="cs-CZ" sz="4800" b="1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835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Recording 20. 12. 2022 20:43:52">
            <a:hlinkClick r:id="" action="ppaction://media"/>
            <a:extLst>
              <a:ext uri="{FF2B5EF4-FFF2-40B4-BE49-F238E27FC236}">
                <a16:creationId xmlns:a16="http://schemas.microsoft.com/office/drawing/2014/main" id="{29A51887-51B7-4CE9-154A-5BAEBCE47D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88.64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598" y="4162179"/>
            <a:ext cx="812800" cy="812800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792EFCB4-1483-C2AB-A4D6-80A0B1DBE4D8}"/>
              </a:ext>
            </a:extLst>
          </p:cNvPr>
          <p:cNvSpPr/>
          <p:nvPr/>
        </p:nvSpPr>
        <p:spPr>
          <a:xfrm>
            <a:off x="342312" y="1664045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Ve které pohádce zazněla tato hláška?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98123DC-65A3-D945-A713-8E6534FEB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7" y="1041008"/>
            <a:ext cx="8414043" cy="123166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5EB2E1F-22D6-F9E0-6E8B-E9B95B3ABD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" y="3877749"/>
            <a:ext cx="2493611" cy="26083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8E55F8C-CE08-AF5C-3E75-E77D962B8A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450" y="4646660"/>
            <a:ext cx="1758518" cy="1839418"/>
          </a:xfrm>
          <a:prstGeom prst="rect">
            <a:avLst/>
          </a:prstGeom>
        </p:spPr>
      </p:pic>
      <p:pic>
        <p:nvPicPr>
          <p:cNvPr id="7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B3D986C5-4E91-A074-664F-8965E326DE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yl jednou jeden král... (1954) | ČSFD.cz">
            <a:extLst>
              <a:ext uri="{FF2B5EF4-FFF2-40B4-BE49-F238E27FC236}">
                <a16:creationId xmlns:a16="http://schemas.microsoft.com/office/drawing/2014/main" id="{07C730C5-F1DA-F17B-3B38-DD784E033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ástupný obsah 7">
            <a:hlinkClick r:id="rId3" action="ppaction://hlinksldjump"/>
            <a:extLst>
              <a:ext uri="{FF2B5EF4-FFF2-40B4-BE49-F238E27FC236}">
                <a16:creationId xmlns:a16="http://schemas.microsoft.com/office/drawing/2014/main" id="{1DF097CE-B4FF-48D4-9692-B1B978ACA8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296" y="115985"/>
            <a:ext cx="939847" cy="1058982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50FF59A0-2BFB-7072-8B19-4ECB6022BABA}"/>
              </a:ext>
            </a:extLst>
          </p:cNvPr>
          <p:cNvSpPr/>
          <p:nvPr/>
        </p:nvSpPr>
        <p:spPr>
          <a:xfrm>
            <a:off x="261034" y="4429760"/>
            <a:ext cx="6038166" cy="215235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008FFA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Byl jednou jeden král</a:t>
            </a:r>
          </a:p>
        </p:txBody>
      </p:sp>
    </p:spTree>
    <p:extLst>
      <p:ext uri="{BB962C8B-B14F-4D97-AF65-F5344CB8AC3E}">
        <p14:creationId xmlns:p14="http://schemas.microsoft.com/office/powerpoint/2010/main" val="368186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069E045-D2CA-0F9F-433F-14321FA67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605" y="0"/>
            <a:ext cx="7248395" cy="6858000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63EF7D76-0279-F9F9-4A79-FDF84D5363D0}"/>
              </a:ext>
            </a:extLst>
          </p:cNvPr>
          <p:cNvSpPr/>
          <p:nvPr/>
        </p:nvSpPr>
        <p:spPr>
          <a:xfrm>
            <a:off x="197762" y="1989977"/>
            <a:ext cx="5215486" cy="28780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jaké pohádky jsou tyto kostýmy?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96FEE2B-3AA4-7314-13A6-BCECCAB4A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48" y="4311065"/>
            <a:ext cx="3767634" cy="2560382"/>
          </a:xfrm>
          <a:prstGeom prst="rect">
            <a:avLst/>
          </a:prstGeom>
        </p:spPr>
      </p:pic>
      <p:pic>
        <p:nvPicPr>
          <p:cNvPr id="7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517DA144-12DE-053D-7074-598C5FF051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3971" y="464442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2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ánoční svátky s Televizí Seznam: S čerty nejsou žerty, Jak se budí  princezny i Byl jednou jeden král. Na Silvestra Jukebox Honzy Dědka speciál  - Blog Seznam.cz">
            <a:extLst>
              <a:ext uri="{FF2B5EF4-FFF2-40B4-BE49-F238E27FC236}">
                <a16:creationId xmlns:a16="http://schemas.microsoft.com/office/drawing/2014/main" id="{3E775783-BE28-5355-A990-32D929BCD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ástupný obsah 7">
            <a:hlinkClick r:id="rId3" action="ppaction://hlinksldjump"/>
            <a:extLst>
              <a:ext uri="{FF2B5EF4-FFF2-40B4-BE49-F238E27FC236}">
                <a16:creationId xmlns:a16="http://schemas.microsoft.com/office/drawing/2014/main" id="{1A21F706-5449-4866-869D-5124427207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807" y="203200"/>
            <a:ext cx="1407498" cy="1585913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571A0056-1CDE-6363-CCAE-5B6DFAF3541C}"/>
              </a:ext>
            </a:extLst>
          </p:cNvPr>
          <p:cNvSpPr/>
          <p:nvPr/>
        </p:nvSpPr>
        <p:spPr>
          <a:xfrm>
            <a:off x="198877" y="3585882"/>
            <a:ext cx="5664041" cy="310130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 čerty nejsou žerty</a:t>
            </a:r>
          </a:p>
        </p:txBody>
      </p:sp>
    </p:spTree>
    <p:extLst>
      <p:ext uri="{BB962C8B-B14F-4D97-AF65-F5344CB8AC3E}">
        <p14:creationId xmlns:p14="http://schemas.microsoft.com/office/powerpoint/2010/main" val="388159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F3BF02B-37DB-812D-6673-A516B4F8ED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329"/>
          <a:stretch/>
        </p:blipFill>
        <p:spPr>
          <a:xfrm>
            <a:off x="5212797" y="0"/>
            <a:ext cx="6979203" cy="6871447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E66DCA46-CD44-16DF-514B-DF961F49CAAB}"/>
              </a:ext>
            </a:extLst>
          </p:cNvPr>
          <p:cNvSpPr/>
          <p:nvPr/>
        </p:nvSpPr>
        <p:spPr>
          <a:xfrm>
            <a:off x="292302" y="2151731"/>
            <a:ext cx="4729727" cy="306297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chemeClr val="tx1"/>
                  </a:solidFill>
                </a:ln>
                <a:solidFill>
                  <a:srgbClr val="008FFA"/>
                </a:solidFill>
                <a:latin typeface="Cavolini" panose="03000502040302020204" pitchFamily="66" charset="0"/>
                <a:ea typeface="MS PMincho" panose="02020600040205080304" pitchFamily="18" charset="-128"/>
                <a:cs typeface="Cavolini" panose="03000502040302020204" pitchFamily="66" charset="0"/>
              </a:rPr>
              <a:t>Z jaké pohádky jsou tyto kostýmy?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13598EA-58A9-5167-C6F2-011C2C5D8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48" y="4311065"/>
            <a:ext cx="3767634" cy="2560382"/>
          </a:xfrm>
          <a:prstGeom prst="rect">
            <a:avLst/>
          </a:prstGeom>
        </p:spPr>
      </p:pic>
      <p:pic>
        <p:nvPicPr>
          <p:cNvPr id="5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AA516AC5-EEEB-E579-FEE8-5173446DED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3971" y="464442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6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1C8C9BD-0619-68F5-B40D-083483DCC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31106"/>
          </a:xfrm>
          <a:prstGeom prst="rect">
            <a:avLst/>
          </a:prstGeom>
        </p:spPr>
      </p:pic>
      <p:pic>
        <p:nvPicPr>
          <p:cNvPr id="6" name="Zástupný obsah 7">
            <a:hlinkClick r:id="rId3" action="ppaction://hlinksldjump"/>
            <a:extLst>
              <a:ext uri="{FF2B5EF4-FFF2-40B4-BE49-F238E27FC236}">
                <a16:creationId xmlns:a16="http://schemas.microsoft.com/office/drawing/2014/main" id="{40427131-A3E0-444A-AA34-27CC091DD3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6362" y="0"/>
            <a:ext cx="1093322" cy="1231912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A44FB4E3-F054-0FDE-F877-6C9756ED282A}"/>
              </a:ext>
            </a:extLst>
          </p:cNvPr>
          <p:cNvSpPr/>
          <p:nvPr/>
        </p:nvSpPr>
        <p:spPr>
          <a:xfrm>
            <a:off x="145088" y="3429000"/>
            <a:ext cx="6811523" cy="30404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>
                <a:ln>
                  <a:solidFill>
                    <a:schemeClr val="tx1"/>
                  </a:solidFill>
                </a:ln>
                <a:solidFill>
                  <a:srgbClr val="008FFA"/>
                </a:solidFill>
                <a:latin typeface="Cavolini" panose="03000502040302020204" pitchFamily="66" charset="0"/>
                <a:ea typeface="MS PMincho" panose="02020600040205080304" pitchFamily="18" charset="-128"/>
                <a:cs typeface="Cavolini" panose="03000502040302020204" pitchFamily="66" charset="0"/>
              </a:rPr>
              <a:t>Šíleně smutná princezna</a:t>
            </a:r>
          </a:p>
        </p:txBody>
      </p:sp>
    </p:spTree>
    <p:extLst>
      <p:ext uri="{BB962C8B-B14F-4D97-AF65-F5344CB8AC3E}">
        <p14:creationId xmlns:p14="http://schemas.microsoft.com/office/powerpoint/2010/main" val="3578078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tava filmových kostýmů v Avionu končí... | Zprávy | POLAR TV">
            <a:extLst>
              <a:ext uri="{FF2B5EF4-FFF2-40B4-BE49-F238E27FC236}">
                <a16:creationId xmlns:a16="http://schemas.microsoft.com/office/drawing/2014/main" id="{551301F4-E4A8-39E3-7D1A-4DC9C2693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1496" r="12350" b="-1496"/>
          <a:stretch/>
        </p:blipFill>
        <p:spPr bwMode="auto">
          <a:xfrm>
            <a:off x="5378825" y="0"/>
            <a:ext cx="68033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3EEBF271-9FEB-27C2-1196-4615B45ED7AA}"/>
              </a:ext>
            </a:extLst>
          </p:cNvPr>
          <p:cNvSpPr/>
          <p:nvPr/>
        </p:nvSpPr>
        <p:spPr>
          <a:xfrm>
            <a:off x="142579" y="1457661"/>
            <a:ext cx="5108230" cy="353161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>
                <a:ln>
                  <a:solidFill>
                    <a:schemeClr val="tx1"/>
                  </a:solidFill>
                </a:ln>
                <a:solidFill>
                  <a:srgbClr val="A1183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jaké pohádky jsou tyto kostýmy?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5E2D660-F0BC-80A2-1C40-4535A6728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77" y="4439081"/>
            <a:ext cx="3767634" cy="2560382"/>
          </a:xfrm>
          <a:prstGeom prst="rect">
            <a:avLst/>
          </a:prstGeom>
        </p:spPr>
      </p:pic>
      <p:pic>
        <p:nvPicPr>
          <p:cNvPr id="5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569B5DA9-BE5D-30D3-AA6B-D179F0AECD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3500" y="208410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4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14BDD9DD-27BA-13A4-A099-17897E86B76F}"/>
              </a:ext>
            </a:extLst>
          </p:cNvPr>
          <p:cNvSpPr/>
          <p:nvPr/>
        </p:nvSpPr>
        <p:spPr>
          <a:xfrm>
            <a:off x="342314" y="1712742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které koledy byl vyňat tento text ?</a:t>
            </a:r>
          </a:p>
          <a:p>
            <a:pPr algn="ctr"/>
            <a:r>
              <a:rPr lang="cs-CZ" sz="54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…z rodu královského…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610FDE-F737-FC35-9B54-2853962A5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8" y="1392701"/>
            <a:ext cx="8414043" cy="123166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864ADB3-7BF3-ABC4-F7ED-232FAA9F6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821" y="3666188"/>
            <a:ext cx="2130865" cy="315251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75814BA-DAAD-6B19-407E-0F6453D69B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48" y="4311065"/>
            <a:ext cx="3767634" cy="2560382"/>
          </a:xfrm>
          <a:prstGeom prst="rect">
            <a:avLst/>
          </a:prstGeom>
        </p:spPr>
      </p:pic>
      <p:pic>
        <p:nvPicPr>
          <p:cNvPr id="17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D1225484-C089-5975-A090-8B065FBF54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"/>
    </mc:Choice>
    <mc:Fallback>
      <p:transition spd="slow" advTm="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ť žijí duchové! (1977) | ČSFD.cz">
            <a:extLst>
              <a:ext uri="{FF2B5EF4-FFF2-40B4-BE49-F238E27FC236}">
                <a16:creationId xmlns:a16="http://schemas.microsoft.com/office/drawing/2014/main" id="{646C80AD-27FB-E0F5-35E2-E9A497A0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ástupný obsah 7">
            <a:hlinkClick r:id="rId3" action="ppaction://hlinksldjump"/>
            <a:extLst>
              <a:ext uri="{FF2B5EF4-FFF2-40B4-BE49-F238E27FC236}">
                <a16:creationId xmlns:a16="http://schemas.microsoft.com/office/drawing/2014/main" id="{F9AD3D8A-1962-4BDC-A2A0-F11A037327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213" y="173730"/>
            <a:ext cx="1110904" cy="1251723"/>
          </a:xfrm>
          <a:prstGeom prst="rect">
            <a:avLst/>
          </a:prstGeom>
          <a:noFill/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6480BF69-76E6-C7B5-0B23-0F17EFD261B2}"/>
              </a:ext>
            </a:extLst>
          </p:cNvPr>
          <p:cNvSpPr/>
          <p:nvPr/>
        </p:nvSpPr>
        <p:spPr>
          <a:xfrm>
            <a:off x="4829713" y="4543982"/>
            <a:ext cx="7031211" cy="21402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>
                <a:ln>
                  <a:solidFill>
                    <a:schemeClr val="tx1"/>
                  </a:solidFill>
                </a:ln>
                <a:solidFill>
                  <a:srgbClr val="A1183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Ať žijí duchové</a:t>
            </a:r>
          </a:p>
        </p:txBody>
      </p:sp>
    </p:spTree>
    <p:extLst>
      <p:ext uri="{BB962C8B-B14F-4D97-AF65-F5344CB8AC3E}">
        <p14:creationId xmlns:p14="http://schemas.microsoft.com/office/powerpoint/2010/main" val="434412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klo se přestěhovalo do letohrádku. I s váhou hříšníků | Radek Babička">
            <a:extLst>
              <a:ext uri="{FF2B5EF4-FFF2-40B4-BE49-F238E27FC236}">
                <a16:creationId xmlns:a16="http://schemas.microsoft.com/office/drawing/2014/main" id="{3DBA183C-62D4-27B5-A16A-E472227C0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6"/>
          <a:stretch/>
        </p:blipFill>
        <p:spPr bwMode="auto">
          <a:xfrm>
            <a:off x="5766816" y="9144"/>
            <a:ext cx="6425184" cy="696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3AB4CC73-C800-4017-9BD0-5B3EEADF54AA}"/>
              </a:ext>
            </a:extLst>
          </p:cNvPr>
          <p:cNvSpPr/>
          <p:nvPr/>
        </p:nvSpPr>
        <p:spPr>
          <a:xfrm>
            <a:off x="418334" y="1218966"/>
            <a:ext cx="5031490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avolini" panose="03000502040302020204" pitchFamily="66" charset="0"/>
                <a:ea typeface="Yu Gothic" panose="020B0400000000000000" pitchFamily="34" charset="-128"/>
                <a:cs typeface="Cavolini" panose="03000502040302020204" pitchFamily="66" charset="0"/>
              </a:rPr>
              <a:t>Z jaké pohádky jsou tyto kostýmy?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4100A0-B4E3-A35E-C6C4-DEB21477F8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48" y="4311065"/>
            <a:ext cx="3767634" cy="2560382"/>
          </a:xfrm>
          <a:prstGeom prst="rect">
            <a:avLst/>
          </a:prstGeom>
        </p:spPr>
      </p:pic>
      <p:pic>
        <p:nvPicPr>
          <p:cNvPr id="5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A98EBFCA-43C1-148B-6E80-69454EB17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0885" y="1578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3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inc a Večernice na Nova| TV program – programy více než 100 televizních  stanic">
            <a:extLst>
              <a:ext uri="{FF2B5EF4-FFF2-40B4-BE49-F238E27FC236}">
                <a16:creationId xmlns:a16="http://schemas.microsoft.com/office/drawing/2014/main" id="{2706E1B9-450A-3D12-337E-FE7BCD254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ástupný obsah 7">
            <a:hlinkClick r:id="rId3" action="ppaction://hlinksldjump"/>
            <a:extLst>
              <a:ext uri="{FF2B5EF4-FFF2-40B4-BE49-F238E27FC236}">
                <a16:creationId xmlns:a16="http://schemas.microsoft.com/office/drawing/2014/main" id="{C0789109-E8BE-4DCD-A62C-2A9935114E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1960" y="230763"/>
            <a:ext cx="1177726" cy="1327015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E5026F7A-CB7A-CF52-A308-078C6C8D6523}"/>
              </a:ext>
            </a:extLst>
          </p:cNvPr>
          <p:cNvSpPr/>
          <p:nvPr/>
        </p:nvSpPr>
        <p:spPr>
          <a:xfrm>
            <a:off x="485749" y="3429000"/>
            <a:ext cx="6435004" cy="29578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avolini" panose="03000502040302020204" pitchFamily="66" charset="0"/>
                <a:ea typeface="Yu Gothic" panose="020B0400000000000000" pitchFamily="34" charset="-128"/>
                <a:cs typeface="Cavolini" panose="03000502040302020204" pitchFamily="66" charset="0"/>
              </a:rPr>
              <a:t>Princ a večernice</a:t>
            </a:r>
          </a:p>
        </p:txBody>
      </p:sp>
    </p:spTree>
    <p:extLst>
      <p:ext uri="{BB962C8B-B14F-4D97-AF65-F5344CB8AC3E}">
        <p14:creationId xmlns:p14="http://schemas.microsoft.com/office/powerpoint/2010/main" val="11768620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15484C4-E36A-8EBF-B0AE-25AFBF177F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20"/>
          <a:stretch/>
        </p:blipFill>
        <p:spPr>
          <a:xfrm>
            <a:off x="4887558" y="0"/>
            <a:ext cx="7304442" cy="6858000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906BC79E-2D14-7163-0016-EEADF87F225A}"/>
              </a:ext>
            </a:extLst>
          </p:cNvPr>
          <p:cNvSpPr/>
          <p:nvPr/>
        </p:nvSpPr>
        <p:spPr>
          <a:xfrm>
            <a:off x="102224" y="1851452"/>
            <a:ext cx="5109882" cy="315509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jaké pohádky jsou tyto kostýmy?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EEC975B-C5D5-8760-91A2-EC76D0735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74" y="4512233"/>
            <a:ext cx="3767634" cy="2560382"/>
          </a:xfrm>
          <a:prstGeom prst="rect">
            <a:avLst/>
          </a:prstGeom>
        </p:spPr>
      </p:pic>
      <p:pic>
        <p:nvPicPr>
          <p:cNvPr id="6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09EACB1F-B6A2-0603-1233-2D8E42DD05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3971" y="464442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0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2947AE2-9C48-5832-B0AA-E3AF2D761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24718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B4518A1D-F4F2-4333-7940-F50481EEB9D5}"/>
              </a:ext>
            </a:extLst>
          </p:cNvPr>
          <p:cNvSpPr/>
          <p:nvPr/>
        </p:nvSpPr>
        <p:spPr>
          <a:xfrm>
            <a:off x="288526" y="3057448"/>
            <a:ext cx="5000651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Hrátky </a:t>
            </a:r>
            <a:b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 čertem</a:t>
            </a:r>
          </a:p>
        </p:txBody>
      </p:sp>
      <p:pic>
        <p:nvPicPr>
          <p:cNvPr id="6" name="Zástupný obsah 7">
            <a:hlinkClick r:id="rId3" action="ppaction://hlinksldjump"/>
            <a:extLst>
              <a:ext uri="{FF2B5EF4-FFF2-40B4-BE49-F238E27FC236}">
                <a16:creationId xmlns:a16="http://schemas.microsoft.com/office/drawing/2014/main" id="{C1AE37F0-55BA-4D5C-AD44-85D1DEEFFC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040" y="0"/>
            <a:ext cx="1068701" cy="120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246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57877CCA-D17D-158B-07DA-8722039DFBAD}"/>
              </a:ext>
            </a:extLst>
          </p:cNvPr>
          <p:cNvSpPr/>
          <p:nvPr/>
        </p:nvSpPr>
        <p:spPr>
          <a:xfrm>
            <a:off x="342314" y="1712742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Koho měl čert Vraník v pohádce „S Čerty nejsou žerty“ odnést </a:t>
            </a:r>
            <a:b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cs-CZ" sz="4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 pekla?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2E35E62-A51B-8B91-5FB7-7637EE0A9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11" y="1208371"/>
            <a:ext cx="7914378" cy="11585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A66B76-ECF1-948F-FC11-A3C0C9DC4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4" y="3918711"/>
            <a:ext cx="1960081" cy="2778368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093B417-C023-742A-507D-83CCB6602A1A}"/>
              </a:ext>
            </a:extLst>
          </p:cNvPr>
          <p:cNvSpPr/>
          <p:nvPr/>
        </p:nvSpPr>
        <p:spPr>
          <a:xfrm>
            <a:off x="3474725" y="4592354"/>
            <a:ext cx="5242550" cy="2114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LcParenR"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správce zámku</a:t>
            </a:r>
          </a:p>
          <a:p>
            <a:pPr marL="514350" indent="-514350">
              <a:buAutoNum type="alphaLcParenR"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babičku Petra Máchala</a:t>
            </a:r>
          </a:p>
          <a:p>
            <a:pPr marL="514350" indent="-514350">
              <a:buAutoNum type="alphaLcParenR"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Dorotu Máchalovou</a:t>
            </a:r>
          </a:p>
          <a:p>
            <a:pPr marL="1143000" indent="-1143000">
              <a:buAutoNum type="alphaLcParenR"/>
            </a:pPr>
            <a:endParaRPr lang="cs-CZ" sz="40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9847BE98-EC8B-77F3-E752-EAF20A2637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7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 čerty nejsou žerty: Jaroslava Kretschmerová ji 30 let neviděla! | Blesk.cz">
            <a:extLst>
              <a:ext uri="{FF2B5EF4-FFF2-40B4-BE49-F238E27FC236}">
                <a16:creationId xmlns:a16="http://schemas.microsoft.com/office/drawing/2014/main" id="{B1243530-A5ED-879D-8B44-1541677B1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8" y="0"/>
            <a:ext cx="12203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264ED4F1-4ADD-CE34-9358-2360DC69BD88}"/>
              </a:ext>
            </a:extLst>
          </p:cNvPr>
          <p:cNvSpPr/>
          <p:nvPr/>
        </p:nvSpPr>
        <p:spPr>
          <a:xfrm>
            <a:off x="1055960" y="380848"/>
            <a:ext cx="10068222" cy="215158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c) Dorotu Máchalovou</a:t>
            </a:r>
          </a:p>
        </p:txBody>
      </p:sp>
      <p:pic>
        <p:nvPicPr>
          <p:cNvPr id="6" name="Zástupný obsah 7">
            <a:hlinkClick r:id="rId3" action="ppaction://hlinksldjump"/>
            <a:extLst>
              <a:ext uri="{FF2B5EF4-FFF2-40B4-BE49-F238E27FC236}">
                <a16:creationId xmlns:a16="http://schemas.microsoft.com/office/drawing/2014/main" id="{12D15D81-C06E-4B4D-A333-FB7EAB51B6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2850" y="220770"/>
            <a:ext cx="1096836" cy="123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16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mutné tajemství pohádky Princezna ze mlejna: Měl nohy jako konve! |  Ahaonline.cz">
            <a:extLst>
              <a:ext uri="{FF2B5EF4-FFF2-40B4-BE49-F238E27FC236}">
                <a16:creationId xmlns:a16="http://schemas.microsoft.com/office/drawing/2014/main" id="{FFC11E7E-04B6-1E4D-96B9-BCBCF34AB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016"/>
            <a:ext cx="12309231" cy="69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5">
            <a:extLst>
              <a:ext uri="{FF2B5EF4-FFF2-40B4-BE49-F238E27FC236}">
                <a16:creationId xmlns:a16="http://schemas.microsoft.com/office/drawing/2014/main" id="{6370CCF7-0E0D-2270-B984-90E5B46DA1FB}"/>
              </a:ext>
            </a:extLst>
          </p:cNvPr>
          <p:cNvSpPr/>
          <p:nvPr/>
        </p:nvSpPr>
        <p:spPr>
          <a:xfrm>
            <a:off x="1499616" y="3858768"/>
            <a:ext cx="9738360" cy="27980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Ve které pohádce usiluje čertík o Elišku?</a:t>
            </a:r>
            <a:endParaRPr lang="cs-CZ" sz="54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E61B065E-96A0-1B5B-2447-687EFA4D3B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8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mutné tajemství pohádky Princezna ze mlejna: Měl nohy jako konve! |  Ahaonline.cz">
            <a:extLst>
              <a:ext uri="{FF2B5EF4-FFF2-40B4-BE49-F238E27FC236}">
                <a16:creationId xmlns:a16="http://schemas.microsoft.com/office/drawing/2014/main" id="{6791B28B-5739-995A-7C44-D6FBEF77F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3092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aoblený obdélník 9">
            <a:extLst>
              <a:ext uri="{FF2B5EF4-FFF2-40B4-BE49-F238E27FC236}">
                <a16:creationId xmlns:a16="http://schemas.microsoft.com/office/drawing/2014/main" id="{C5DCC0D3-EE4F-AF6D-A797-D2F82A2003A2}"/>
              </a:ext>
            </a:extLst>
          </p:cNvPr>
          <p:cNvSpPr/>
          <p:nvPr/>
        </p:nvSpPr>
        <p:spPr>
          <a:xfrm>
            <a:off x="705365" y="4779499"/>
            <a:ext cx="10782886" cy="19510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>
                <a:ln>
                  <a:solidFill>
                    <a:schemeClr val="tx1"/>
                  </a:solidFill>
                </a:ln>
                <a:solidFill>
                  <a:srgbClr val="A1183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Princezna ze </a:t>
            </a:r>
            <a:r>
              <a:rPr lang="cs-CZ" sz="5400" b="1" dirty="0" err="1">
                <a:ln>
                  <a:solidFill>
                    <a:schemeClr val="tx1"/>
                  </a:solidFill>
                </a:ln>
                <a:solidFill>
                  <a:srgbClr val="A1183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mlejna</a:t>
            </a:r>
            <a:endParaRPr lang="cs-CZ" sz="5400" b="1" i="1" dirty="0">
              <a:ln>
                <a:solidFill>
                  <a:schemeClr val="tx1"/>
                </a:solidFill>
              </a:ln>
              <a:solidFill>
                <a:srgbClr val="A1183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6" name="Zástupný obsah 7">
            <a:hlinkClick r:id="rId3" action="ppaction://hlinksldjump"/>
            <a:extLst>
              <a:ext uri="{FF2B5EF4-FFF2-40B4-BE49-F238E27FC236}">
                <a16:creationId xmlns:a16="http://schemas.microsoft.com/office/drawing/2014/main" id="{A7573565-BE0A-4F2E-8A22-05F5004084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502" y="0"/>
            <a:ext cx="1407498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668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ouzelná studna do podsvětí, kam mizela naše nejkrásnější čarodějnice,  nikdy neexistovala! | Stream">
            <a:extLst>
              <a:ext uri="{FF2B5EF4-FFF2-40B4-BE49-F238E27FC236}">
                <a16:creationId xmlns:a16="http://schemas.microsoft.com/office/drawing/2014/main" id="{555AC061-90FF-05E3-7438-4EDA3C703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aoblený obdélník 6">
            <a:extLst>
              <a:ext uri="{FF2B5EF4-FFF2-40B4-BE49-F238E27FC236}">
                <a16:creationId xmlns:a16="http://schemas.microsoft.com/office/drawing/2014/main" id="{E6D0954F-80DB-49D7-C96C-888A46064080}"/>
              </a:ext>
            </a:extLst>
          </p:cNvPr>
          <p:cNvSpPr/>
          <p:nvPr/>
        </p:nvSpPr>
        <p:spPr>
          <a:xfrm>
            <a:off x="704547" y="4681025"/>
            <a:ext cx="10782886" cy="19510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dirty="0">
                <a:ln>
                  <a:solidFill>
                    <a:schemeClr val="tx1"/>
                  </a:solidFill>
                </a:ln>
                <a:solidFill>
                  <a:srgbClr val="A1183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 co proměnila </a:t>
            </a:r>
            <a:r>
              <a:rPr lang="cs-CZ" sz="4400" b="1" dirty="0" err="1">
                <a:ln>
                  <a:solidFill>
                    <a:schemeClr val="tx1"/>
                  </a:solidFill>
                </a:ln>
                <a:solidFill>
                  <a:srgbClr val="A1183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Saxana</a:t>
            </a:r>
            <a:r>
              <a:rPr lang="cs-CZ" sz="4400" b="1" dirty="0">
                <a:ln>
                  <a:solidFill>
                    <a:schemeClr val="tx1"/>
                  </a:solidFill>
                </a:ln>
                <a:solidFill>
                  <a:srgbClr val="A1183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učitelský sbor?</a:t>
            </a:r>
          </a:p>
        </p:txBody>
      </p:sp>
      <p:pic>
        <p:nvPicPr>
          <p:cNvPr id="2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5B6ADE4E-7E22-E36C-6F37-FDB34930C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1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D12D35D8-9712-BF16-730E-5EBDCA730B8C}"/>
              </a:ext>
            </a:extLst>
          </p:cNvPr>
          <p:cNvSpPr/>
          <p:nvPr/>
        </p:nvSpPr>
        <p:spPr>
          <a:xfrm>
            <a:off x="342314" y="1712742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Narodil se Kristus pán.</a:t>
            </a:r>
            <a:endParaRPr lang="cs-CZ" sz="66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8" name="Zástupný obsah 7">
            <a:hlinkClick r:id="rId2" action="ppaction://hlinksldjump"/>
            <a:extLst>
              <a:ext uri="{FF2B5EF4-FFF2-40B4-BE49-F238E27FC236}">
                <a16:creationId xmlns:a16="http://schemas.microsoft.com/office/drawing/2014/main" id="{38177402-840B-4676-8A52-A94A00212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256" y="68363"/>
            <a:ext cx="1012430" cy="1140766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1C849BF-CBEF-2301-6E1F-A0259A71B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4" y="3487390"/>
            <a:ext cx="2232074" cy="33022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9F9C94A-0EFA-E792-A9A2-4493CFF906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6762">
            <a:off x="9820933" y="960856"/>
            <a:ext cx="2032647" cy="20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187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ívka na koštěti - dafilms.sk | filmy online">
            <a:extLst>
              <a:ext uri="{FF2B5EF4-FFF2-40B4-BE49-F238E27FC236}">
                <a16:creationId xmlns:a16="http://schemas.microsoft.com/office/drawing/2014/main" id="{51BF64DE-AFEC-072F-4A05-73DE8011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E0E5C0BA-60C4-4FFD-6B95-04D395BC707C}"/>
              </a:ext>
            </a:extLst>
          </p:cNvPr>
          <p:cNvSpPr/>
          <p:nvPr/>
        </p:nvSpPr>
        <p:spPr>
          <a:xfrm>
            <a:off x="704547" y="4681025"/>
            <a:ext cx="10782886" cy="19510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dirty="0">
                <a:ln>
                  <a:solidFill>
                    <a:schemeClr val="tx1"/>
                  </a:solidFill>
                </a:ln>
                <a:solidFill>
                  <a:srgbClr val="A1183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 králíky</a:t>
            </a:r>
          </a:p>
        </p:txBody>
      </p:sp>
      <p:pic>
        <p:nvPicPr>
          <p:cNvPr id="6" name="Zástupný obsah 7">
            <a:hlinkClick r:id="rId3" action="ppaction://hlinksldjump"/>
            <a:extLst>
              <a:ext uri="{FF2B5EF4-FFF2-40B4-BE49-F238E27FC236}">
                <a16:creationId xmlns:a16="http://schemas.microsoft.com/office/drawing/2014/main" id="{B222AE6C-B6B1-49EF-A65C-275B9A594D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672" y="194285"/>
            <a:ext cx="1407498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46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Štěstí - Nesmrtelná teta - POSTAVY.cz">
            <a:extLst>
              <a:ext uri="{FF2B5EF4-FFF2-40B4-BE49-F238E27FC236}">
                <a16:creationId xmlns:a16="http://schemas.microsoft.com/office/drawing/2014/main" id="{919ACD51-97CB-1FEC-9515-4AACF2B58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esmrtelná teta (1993) | Galerie - Z filmu | ČSFD.cz">
            <a:extLst>
              <a:ext uri="{FF2B5EF4-FFF2-40B4-BE49-F238E27FC236}">
                <a16:creationId xmlns:a16="http://schemas.microsoft.com/office/drawing/2014/main" id="{E4F75313-6BC1-E30E-06A7-02D0E74C8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07"/>
          <a:stretch/>
        </p:blipFill>
        <p:spPr bwMode="auto">
          <a:xfrm>
            <a:off x="6858000" y="0"/>
            <a:ext cx="5504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B9DA6EB5-6118-4348-CD36-727EA52787ED}"/>
              </a:ext>
            </a:extLst>
          </p:cNvPr>
          <p:cNvSpPr/>
          <p:nvPr/>
        </p:nvSpPr>
        <p:spPr>
          <a:xfrm>
            <a:off x="704547" y="4681025"/>
            <a:ext cx="10782886" cy="19510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rgbClr val="008FFA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Jak se jmenují nadpřirozené postavy z Nesmrtelné tety?</a:t>
            </a:r>
            <a:endParaRPr lang="cs-CZ" sz="4400" b="1" dirty="0">
              <a:ln>
                <a:solidFill>
                  <a:sysClr val="windowText" lastClr="000000"/>
                </a:solidFill>
              </a:ln>
              <a:solidFill>
                <a:srgbClr val="008FFA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564555B1-419E-6E1E-5EC5-2D7391602B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Štěstí - Nesmrtelná teta - POSTAVY.cz">
            <a:extLst>
              <a:ext uri="{FF2B5EF4-FFF2-40B4-BE49-F238E27FC236}">
                <a16:creationId xmlns:a16="http://schemas.microsoft.com/office/drawing/2014/main" id="{D795DFA2-95CA-D3A4-29FC-F2B2EF205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esmrtelná teta (1993) | Galerie - Z filmu | ČSFD.cz">
            <a:extLst>
              <a:ext uri="{FF2B5EF4-FFF2-40B4-BE49-F238E27FC236}">
                <a16:creationId xmlns:a16="http://schemas.microsoft.com/office/drawing/2014/main" id="{59D07FE8-0B8D-2075-A18E-27180E6BD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07"/>
          <a:stretch/>
        </p:blipFill>
        <p:spPr bwMode="auto">
          <a:xfrm>
            <a:off x="6858000" y="0"/>
            <a:ext cx="5504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aoblený obdélník 8">
            <a:extLst>
              <a:ext uri="{FF2B5EF4-FFF2-40B4-BE49-F238E27FC236}">
                <a16:creationId xmlns:a16="http://schemas.microsoft.com/office/drawing/2014/main" id="{CDFA8985-1A81-6DA9-D105-2BC1618B8FA4}"/>
              </a:ext>
            </a:extLst>
          </p:cNvPr>
          <p:cNvSpPr/>
          <p:nvPr/>
        </p:nvSpPr>
        <p:spPr>
          <a:xfrm>
            <a:off x="704547" y="4681025"/>
            <a:ext cx="10782886" cy="19510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dirty="0">
                <a:ln>
                  <a:solidFill>
                    <a:schemeClr val="tx1"/>
                  </a:solidFill>
                </a:ln>
                <a:solidFill>
                  <a:srgbClr val="A1183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Rozum a Štěstí</a:t>
            </a:r>
          </a:p>
        </p:txBody>
      </p:sp>
      <p:pic>
        <p:nvPicPr>
          <p:cNvPr id="6" name="Zástupný obsah 7">
            <a:hlinkClick r:id="rId4" action="ppaction://hlinksldjump"/>
            <a:extLst>
              <a:ext uri="{FF2B5EF4-FFF2-40B4-BE49-F238E27FC236}">
                <a16:creationId xmlns:a16="http://schemas.microsoft.com/office/drawing/2014/main" id="{065652BA-1EDB-4242-89EF-02DE7E4BB8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457" y="0"/>
            <a:ext cx="1050425" cy="118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521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1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ak se budí princezny (1977) | ČSFD.cz">
            <a:extLst>
              <a:ext uri="{FF2B5EF4-FFF2-40B4-BE49-F238E27FC236}">
                <a16:creationId xmlns:a16="http://schemas.microsoft.com/office/drawing/2014/main" id="{F355C714-9612-0AC1-99B3-848774969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FC68ABB8-2124-50D5-EB19-C0DCD956D861}"/>
              </a:ext>
            </a:extLst>
          </p:cNvPr>
          <p:cNvSpPr/>
          <p:nvPr/>
        </p:nvSpPr>
        <p:spPr>
          <a:xfrm>
            <a:off x="704547" y="4681025"/>
            <a:ext cx="10782886" cy="19510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i="0" u="none" strike="noStrike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Jak se jmenuje království, ze kterého pochází Růženka z pohádky </a:t>
            </a:r>
          </a:p>
          <a:p>
            <a:pPr algn="ctr"/>
            <a:r>
              <a:rPr lang="cs-CZ" sz="4000" b="1" i="1" u="none" strike="noStrike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Jak se budí princezny? </a:t>
            </a:r>
            <a:endParaRPr lang="cs-CZ" sz="40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33EDFA67-5ED1-034C-C60B-01D2C3ACFC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1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ak se budí princezny (1977) | ČSFD.cz">
            <a:extLst>
              <a:ext uri="{FF2B5EF4-FFF2-40B4-BE49-F238E27FC236}">
                <a16:creationId xmlns:a16="http://schemas.microsoft.com/office/drawing/2014/main" id="{D6643360-B955-AF03-941D-9435D3D65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8F76685C-66D2-1AFD-B21C-E137A82BC42F}"/>
              </a:ext>
            </a:extLst>
          </p:cNvPr>
          <p:cNvSpPr/>
          <p:nvPr/>
        </p:nvSpPr>
        <p:spPr>
          <a:xfrm>
            <a:off x="704547" y="4681025"/>
            <a:ext cx="10782886" cy="19510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600" b="1" dirty="0">
                <a:ln>
                  <a:solidFill>
                    <a:schemeClr val="tx1"/>
                  </a:solidFill>
                </a:ln>
                <a:solidFill>
                  <a:srgbClr val="A1183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Růžové království</a:t>
            </a:r>
          </a:p>
        </p:txBody>
      </p:sp>
      <p:pic>
        <p:nvPicPr>
          <p:cNvPr id="6" name="Zástupný obsah 7">
            <a:hlinkClick r:id="rId4" action="ppaction://hlinksldjump"/>
            <a:extLst>
              <a:ext uri="{FF2B5EF4-FFF2-40B4-BE49-F238E27FC236}">
                <a16:creationId xmlns:a16="http://schemas.microsoft.com/office/drawing/2014/main" id="{F05C72D7-32AF-478D-9CAF-193EAE7F26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955" y="0"/>
            <a:ext cx="1407498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75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V final">
            <a:hlinkClick r:id="" action="ppaction://media"/>
            <a:extLst>
              <a:ext uri="{FF2B5EF4-FFF2-40B4-BE49-F238E27FC236}">
                <a16:creationId xmlns:a16="http://schemas.microsoft.com/office/drawing/2014/main" id="{42510BA3-A968-4022-AC07-829DDD5F8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003" y="4622017"/>
            <a:ext cx="406400" cy="406400"/>
          </a:xfrm>
          <a:prstGeom prst="rect">
            <a:avLst/>
          </a:prstGeom>
        </p:spPr>
      </p:pic>
      <p:sp>
        <p:nvSpPr>
          <p:cNvPr id="8" name="Zaoblený obdélník 7">
            <a:extLst>
              <a:ext uri="{FF2B5EF4-FFF2-40B4-BE49-F238E27FC236}">
                <a16:creationId xmlns:a16="http://schemas.microsoft.com/office/drawing/2014/main" id="{51C456B4-459D-2D3F-AEAA-B1F43BDDD783}"/>
              </a:ext>
            </a:extLst>
          </p:cNvPr>
          <p:cNvSpPr/>
          <p:nvPr/>
        </p:nvSpPr>
        <p:spPr>
          <a:xfrm>
            <a:off x="342312" y="1712742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které koledy byl vyňat tento text ?</a:t>
            </a:r>
          </a:p>
          <a:p>
            <a:pPr algn="ctr"/>
            <a:r>
              <a:rPr lang="cs-CZ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…anděl se jim ukázal…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B91F5DE-6DA4-4172-A00E-5BF2D8E494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6" y="1531781"/>
            <a:ext cx="8414043" cy="123166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56BCC9B-23DC-DF00-5A3E-CB6C569E3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49" y="3617030"/>
            <a:ext cx="4983724" cy="3386803"/>
          </a:xfrm>
          <a:prstGeom prst="rect">
            <a:avLst/>
          </a:prstGeom>
        </p:spPr>
      </p:pic>
      <p:pic>
        <p:nvPicPr>
          <p:cNvPr id="2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5B4829E4-834D-AB03-AF0D-EB1D41FA0EF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6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91C592DB-E55D-F767-5CB6-35DAEF51448A}"/>
              </a:ext>
            </a:extLst>
          </p:cNvPr>
          <p:cNvSpPr/>
          <p:nvPr/>
        </p:nvSpPr>
        <p:spPr>
          <a:xfrm>
            <a:off x="342314" y="1712742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Pásli ovce Valaši</a:t>
            </a:r>
          </a:p>
        </p:txBody>
      </p:sp>
      <p:pic>
        <p:nvPicPr>
          <p:cNvPr id="7" name="Zástupný obsah 7">
            <a:hlinkClick r:id="rId2" action="ppaction://hlinksldjump"/>
            <a:extLst>
              <a:ext uri="{FF2B5EF4-FFF2-40B4-BE49-F238E27FC236}">
                <a16:creationId xmlns:a16="http://schemas.microsoft.com/office/drawing/2014/main" id="{8F82C94D-9B59-4E15-A374-DA97820E45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1662" y="199981"/>
            <a:ext cx="928024" cy="104566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7306EC2-CB4D-9A44-9252-3D93043E0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6762">
            <a:off x="9905339" y="1139311"/>
            <a:ext cx="2032647" cy="205164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1A5AB24-6E89-3995-27E0-800A3F137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2" y="3430757"/>
            <a:ext cx="2605482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03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. Nesem Vam Noviny.flac">
            <a:hlinkClick r:id="" action="ppaction://media"/>
            <a:extLst>
              <a:ext uri="{FF2B5EF4-FFF2-40B4-BE49-F238E27FC236}">
                <a16:creationId xmlns:a16="http://schemas.microsoft.com/office/drawing/2014/main" id="{101BE594-2D1F-9486-51B8-327BE200D6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0952.00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9101" y="4231119"/>
            <a:ext cx="812800" cy="812800"/>
          </a:xfrm>
          <a:prstGeom prst="rect">
            <a:avLst/>
          </a:prstGeom>
        </p:spPr>
      </p:pic>
      <p:sp>
        <p:nvSpPr>
          <p:cNvPr id="4" name="Zaoblený obdélník 3">
            <a:extLst>
              <a:ext uri="{FF2B5EF4-FFF2-40B4-BE49-F238E27FC236}">
                <a16:creationId xmlns:a16="http://schemas.microsoft.com/office/drawing/2014/main" id="{D57947D5-6F27-1460-8119-A0FD751DA008}"/>
              </a:ext>
            </a:extLst>
          </p:cNvPr>
          <p:cNvSpPr/>
          <p:nvPr/>
        </p:nvSpPr>
        <p:spPr>
          <a:xfrm>
            <a:off x="514839" y="1585801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které koledy je tato ukázka?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DE76EB-5182-B1B5-981C-4B0DCCC9C9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8" y="874680"/>
            <a:ext cx="8414043" cy="123166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84D8764-4CD0-A7C0-AC20-B0D7E49287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8" y="4518025"/>
            <a:ext cx="1724465" cy="202578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3B49313-F973-ABDB-4059-BAE8928509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9" y="3707381"/>
            <a:ext cx="1868268" cy="210902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353FCBB-265B-25B3-6CA5-4567A2149F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954">
            <a:off x="9096135" y="3622514"/>
            <a:ext cx="2527495" cy="2880945"/>
          </a:xfrm>
          <a:prstGeom prst="rect">
            <a:avLst/>
          </a:prstGeom>
        </p:spPr>
      </p:pic>
      <p:pic>
        <p:nvPicPr>
          <p:cNvPr id="3" name="MRM 1 Minute Timer.mp4">
            <a:hlinkClick r:id="" action="ppaction://media"/>
            <a:extLst>
              <a:ext uri="{FF2B5EF4-FFF2-40B4-BE49-F238E27FC236}">
                <a16:creationId xmlns:a16="http://schemas.microsoft.com/office/drawing/2014/main" id="{1C40CD25-FEF0-1F42-F035-2469E17B587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63298" y="205473"/>
            <a:ext cx="1886388" cy="10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4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B4E7E5D5-C5A2-D4D7-51EE-795C11EC2464}"/>
              </a:ext>
            </a:extLst>
          </p:cNvPr>
          <p:cNvSpPr/>
          <p:nvPr/>
        </p:nvSpPr>
        <p:spPr>
          <a:xfrm>
            <a:off x="342314" y="1712742"/>
            <a:ext cx="11507372" cy="34325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6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7" name="Zástupný obsah 7">
            <a:hlinkClick r:id="rId2" action="ppaction://hlinksldjump"/>
            <a:extLst>
              <a:ext uri="{FF2B5EF4-FFF2-40B4-BE49-F238E27FC236}">
                <a16:creationId xmlns:a16="http://schemas.microsoft.com/office/drawing/2014/main" id="{04EC01D4-632E-4D3C-A1E0-258CD4BD22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032" y="106713"/>
            <a:ext cx="1022981" cy="11526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9BF55AF-F553-3FAF-74B8-49229C755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647" y="3696740"/>
            <a:ext cx="1784770" cy="316126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B5227D1-00DE-005B-CF40-AA9C5CA0A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8" y="4518025"/>
            <a:ext cx="1724465" cy="202578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F3242C4-B0F4-E678-4ACE-39686D4BBD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9" y="3707381"/>
            <a:ext cx="1868268" cy="210902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4CBF212-44F4-BD9C-CE4B-CCEDBF17E916}"/>
              </a:ext>
            </a:extLst>
          </p:cNvPr>
          <p:cNvSpPr txBox="1"/>
          <p:nvPr/>
        </p:nvSpPr>
        <p:spPr>
          <a:xfrm>
            <a:off x="1103923" y="2875002"/>
            <a:ext cx="102682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Nesem</a:t>
            </a:r>
            <a:r>
              <a:rPr lang="cs-CZ" sz="6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vám noviny</a:t>
            </a:r>
          </a:p>
        </p:txBody>
      </p:sp>
    </p:spTree>
    <p:extLst>
      <p:ext uri="{BB962C8B-B14F-4D97-AF65-F5344CB8AC3E}">
        <p14:creationId xmlns:p14="http://schemas.microsoft.com/office/powerpoint/2010/main" val="28771080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559</Words>
  <Application>Microsoft Macintosh PowerPoint</Application>
  <PresentationFormat>Širokoúhlá obrazovka</PresentationFormat>
  <Paragraphs>111</Paragraphs>
  <Slides>54</Slides>
  <Notes>1</Notes>
  <HiddenSlides>0</HiddenSlides>
  <MMClips>33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0" baseType="lpstr">
      <vt:lpstr>Arial</vt:lpstr>
      <vt:lpstr>Calibri</vt:lpstr>
      <vt:lpstr>Calibri Light</vt:lpstr>
      <vt:lpstr>Cavolini</vt:lpstr>
      <vt:lpstr>Century Schoolbook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Barbora Šebestová</dc:creator>
  <cp:lastModifiedBy>eliška jílkova</cp:lastModifiedBy>
  <cp:revision>13</cp:revision>
  <dcterms:created xsi:type="dcterms:W3CDTF">2019-11-24T09:22:19Z</dcterms:created>
  <dcterms:modified xsi:type="dcterms:W3CDTF">2022-12-21T14:27:43Z</dcterms:modified>
</cp:coreProperties>
</file>